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12" r:id="rId3"/>
    <p:sldId id="265" r:id="rId4"/>
    <p:sldId id="270" r:id="rId5"/>
    <p:sldId id="310" r:id="rId6"/>
    <p:sldId id="315" r:id="rId7"/>
    <p:sldId id="282" r:id="rId8"/>
    <p:sldId id="276" r:id="rId9"/>
    <p:sldId id="309" r:id="rId10"/>
    <p:sldId id="317" r:id="rId11"/>
    <p:sldId id="311" r:id="rId12"/>
    <p:sldId id="271" r:id="rId13"/>
    <p:sldId id="285" r:id="rId14"/>
    <p:sldId id="305" r:id="rId15"/>
    <p:sldId id="302" r:id="rId16"/>
    <p:sldId id="303" r:id="rId17"/>
    <p:sldId id="290" r:id="rId18"/>
    <p:sldId id="291" r:id="rId19"/>
    <p:sldId id="293" r:id="rId20"/>
    <p:sldId id="292" r:id="rId21"/>
    <p:sldId id="300" r:id="rId22"/>
    <p:sldId id="319" r:id="rId23"/>
    <p:sldId id="287" r:id="rId24"/>
    <p:sldId id="301" r:id="rId25"/>
    <p:sldId id="259"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17D"/>
    <a:srgbClr val="506E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4" autoAdjust="0"/>
    <p:restoredTop sz="64791" autoAdjust="0"/>
  </p:normalViewPr>
  <p:slideViewPr>
    <p:cSldViewPr>
      <p:cViewPr>
        <p:scale>
          <a:sx n="76" d="100"/>
          <a:sy n="76" d="100"/>
        </p:scale>
        <p:origin x="-1230" y="6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4FB88C-AD88-4B43-BCCA-6E128CE7622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ECE0B059-CFA0-4E79-A765-954088D4E613}">
      <dgm:prSet phldrT="[文本]"/>
      <dgm:spPr>
        <a:solidFill>
          <a:schemeClr val="accent2"/>
        </a:solidFill>
      </dgm:spPr>
      <dgm:t>
        <a:bodyPr/>
        <a:lstStyle/>
        <a:p>
          <a:r>
            <a:rPr lang="zh-CN" altLang="en-US" dirty="0" smtClean="0"/>
            <a:t>背景</a:t>
          </a:r>
          <a:endParaRPr lang="zh-CN" altLang="en-US" dirty="0"/>
        </a:p>
      </dgm:t>
    </dgm:pt>
    <dgm:pt modelId="{114ECBC6-32E0-4946-84FF-C075B6ECB700}" type="parTrans" cxnId="{A9B3F883-5CF8-4628-BB19-E49A2F800D2D}">
      <dgm:prSet/>
      <dgm:spPr/>
      <dgm:t>
        <a:bodyPr/>
        <a:lstStyle/>
        <a:p>
          <a:endParaRPr lang="zh-CN" altLang="en-US"/>
        </a:p>
      </dgm:t>
    </dgm:pt>
    <dgm:pt modelId="{84DFAF10-D6B6-4BC2-99D8-FAF29B809C8E}" type="sibTrans" cxnId="{A9B3F883-5CF8-4628-BB19-E49A2F800D2D}">
      <dgm:prSet/>
      <dgm:spPr/>
      <dgm:t>
        <a:bodyPr/>
        <a:lstStyle/>
        <a:p>
          <a:endParaRPr lang="zh-CN" altLang="en-US"/>
        </a:p>
      </dgm:t>
    </dgm:pt>
    <dgm:pt modelId="{D58FCD9C-AEED-4B0D-808B-20BE669FFE2E}">
      <dgm:prSet phldrT="[文本]"/>
      <dgm:spPr/>
      <dgm:t>
        <a:bodyPr/>
        <a:lstStyle/>
        <a:p>
          <a:r>
            <a:rPr lang="en-US" altLang="zh-CN" dirty="0" smtClean="0"/>
            <a:t>QQ</a:t>
          </a:r>
          <a:r>
            <a:rPr lang="zh-CN" altLang="en-US" dirty="0" smtClean="0"/>
            <a:t>盗号产业链的发展现状</a:t>
          </a:r>
          <a:endParaRPr lang="zh-CN" altLang="en-US" dirty="0"/>
        </a:p>
      </dgm:t>
    </dgm:pt>
    <dgm:pt modelId="{5276F2AA-D5C1-4C88-BF65-8593FD6A43CE}" type="parTrans" cxnId="{6DC0496F-9F5A-47E7-8FA0-3B8A0AB0C93A}">
      <dgm:prSet/>
      <dgm:spPr/>
      <dgm:t>
        <a:bodyPr/>
        <a:lstStyle/>
        <a:p>
          <a:endParaRPr lang="zh-CN" altLang="en-US"/>
        </a:p>
      </dgm:t>
    </dgm:pt>
    <dgm:pt modelId="{CC9115D3-FF5E-43B3-8F36-29F49484751E}" type="sibTrans" cxnId="{6DC0496F-9F5A-47E7-8FA0-3B8A0AB0C93A}">
      <dgm:prSet/>
      <dgm:spPr/>
      <dgm:t>
        <a:bodyPr/>
        <a:lstStyle/>
        <a:p>
          <a:endParaRPr lang="zh-CN" altLang="en-US"/>
        </a:p>
      </dgm:t>
    </dgm:pt>
    <dgm:pt modelId="{04C3D090-900D-4885-85E7-031615C00F45}">
      <dgm:prSet phldrT="[文本]"/>
      <dgm:spPr/>
      <dgm:t>
        <a:bodyPr/>
        <a:lstStyle/>
        <a:p>
          <a:r>
            <a:rPr lang="zh-CN" altLang="en-US" dirty="0" smtClean="0"/>
            <a:t>如何应对</a:t>
          </a:r>
          <a:endParaRPr lang="zh-CN" altLang="en-US" dirty="0"/>
        </a:p>
      </dgm:t>
    </dgm:pt>
    <dgm:pt modelId="{E60DFCBF-EB78-4BC7-8A1A-092358E7D485}" type="parTrans" cxnId="{B47CE8AB-4F4F-4BA5-99FB-9EC3AF8A1344}">
      <dgm:prSet/>
      <dgm:spPr/>
      <dgm:t>
        <a:bodyPr/>
        <a:lstStyle/>
        <a:p>
          <a:endParaRPr lang="zh-CN" altLang="en-US"/>
        </a:p>
      </dgm:t>
    </dgm:pt>
    <dgm:pt modelId="{9AA9F10C-0DD2-48E1-8042-39325A53F75B}" type="sibTrans" cxnId="{B47CE8AB-4F4F-4BA5-99FB-9EC3AF8A1344}">
      <dgm:prSet/>
      <dgm:spPr/>
      <dgm:t>
        <a:bodyPr/>
        <a:lstStyle/>
        <a:p>
          <a:endParaRPr lang="zh-CN" altLang="en-US"/>
        </a:p>
      </dgm:t>
    </dgm:pt>
    <dgm:pt modelId="{CA89C904-5084-42FB-B7B6-EBC66A597101}">
      <dgm:prSet phldrT="[文本]"/>
      <dgm:spPr/>
      <dgm:t>
        <a:bodyPr/>
        <a:lstStyle/>
        <a:p>
          <a:r>
            <a:rPr lang="zh-CN" altLang="en-US" dirty="0" smtClean="0"/>
            <a:t>未来的展望</a:t>
          </a:r>
          <a:endParaRPr lang="zh-CN" altLang="en-US" dirty="0"/>
        </a:p>
      </dgm:t>
    </dgm:pt>
    <dgm:pt modelId="{22DB2FC8-54C0-49A8-A1DB-3F911222351C}" type="parTrans" cxnId="{7CD05C1A-325A-4BA4-B278-810EBF17C6EA}">
      <dgm:prSet/>
      <dgm:spPr/>
      <dgm:t>
        <a:bodyPr/>
        <a:lstStyle/>
        <a:p>
          <a:endParaRPr lang="zh-CN" altLang="en-US"/>
        </a:p>
      </dgm:t>
    </dgm:pt>
    <dgm:pt modelId="{881D27D2-7ED0-4B3D-AA20-BCA087A1D66F}" type="sibTrans" cxnId="{7CD05C1A-325A-4BA4-B278-810EBF17C6EA}">
      <dgm:prSet/>
      <dgm:spPr/>
      <dgm:t>
        <a:bodyPr/>
        <a:lstStyle/>
        <a:p>
          <a:endParaRPr lang="zh-CN" altLang="en-US"/>
        </a:p>
      </dgm:t>
    </dgm:pt>
    <dgm:pt modelId="{3BED0A7E-3572-4219-AE20-F3FAA7F2441C}" type="pres">
      <dgm:prSet presAssocID="{4D4FB88C-AD88-4B43-BCCA-6E128CE76221}" presName="Name0" presStyleCnt="0">
        <dgm:presLayoutVars>
          <dgm:chMax val="7"/>
          <dgm:chPref val="7"/>
          <dgm:dir/>
        </dgm:presLayoutVars>
      </dgm:prSet>
      <dgm:spPr/>
      <dgm:t>
        <a:bodyPr/>
        <a:lstStyle/>
        <a:p>
          <a:endParaRPr lang="zh-CN" altLang="en-US"/>
        </a:p>
      </dgm:t>
    </dgm:pt>
    <dgm:pt modelId="{FF611A13-672A-4ACA-AB34-3B2F2ADC78C7}" type="pres">
      <dgm:prSet presAssocID="{4D4FB88C-AD88-4B43-BCCA-6E128CE76221}" presName="Name1" presStyleCnt="0"/>
      <dgm:spPr/>
    </dgm:pt>
    <dgm:pt modelId="{119072CA-D2A6-418C-BF8C-94A89F51EA57}" type="pres">
      <dgm:prSet presAssocID="{4D4FB88C-AD88-4B43-BCCA-6E128CE76221}" presName="cycle" presStyleCnt="0"/>
      <dgm:spPr/>
    </dgm:pt>
    <dgm:pt modelId="{FE2C406E-321F-4B0A-B01D-7A175F857BF0}" type="pres">
      <dgm:prSet presAssocID="{4D4FB88C-AD88-4B43-BCCA-6E128CE76221}" presName="srcNode" presStyleLbl="node1" presStyleIdx="0" presStyleCnt="4"/>
      <dgm:spPr/>
    </dgm:pt>
    <dgm:pt modelId="{E6BAFB20-C3A6-4D1B-81A6-83FBE01557D3}" type="pres">
      <dgm:prSet presAssocID="{4D4FB88C-AD88-4B43-BCCA-6E128CE76221}" presName="conn" presStyleLbl="parChTrans1D2" presStyleIdx="0" presStyleCnt="1"/>
      <dgm:spPr/>
      <dgm:t>
        <a:bodyPr/>
        <a:lstStyle/>
        <a:p>
          <a:endParaRPr lang="zh-CN" altLang="en-US"/>
        </a:p>
      </dgm:t>
    </dgm:pt>
    <dgm:pt modelId="{B5EDF8E3-25F3-43BD-85D1-5EE4B6B42749}" type="pres">
      <dgm:prSet presAssocID="{4D4FB88C-AD88-4B43-BCCA-6E128CE76221}" presName="extraNode" presStyleLbl="node1" presStyleIdx="0" presStyleCnt="4"/>
      <dgm:spPr/>
    </dgm:pt>
    <dgm:pt modelId="{85AA4897-70F7-4CC9-806E-4BEF10883DBD}" type="pres">
      <dgm:prSet presAssocID="{4D4FB88C-AD88-4B43-BCCA-6E128CE76221}" presName="dstNode" presStyleLbl="node1" presStyleIdx="0" presStyleCnt="4"/>
      <dgm:spPr/>
    </dgm:pt>
    <dgm:pt modelId="{8F90C7C2-11E5-4F97-99F3-2C95615F3E67}" type="pres">
      <dgm:prSet presAssocID="{ECE0B059-CFA0-4E79-A765-954088D4E613}" presName="text_1" presStyleLbl="node1" presStyleIdx="0" presStyleCnt="4">
        <dgm:presLayoutVars>
          <dgm:bulletEnabled val="1"/>
        </dgm:presLayoutVars>
      </dgm:prSet>
      <dgm:spPr/>
      <dgm:t>
        <a:bodyPr/>
        <a:lstStyle/>
        <a:p>
          <a:endParaRPr lang="zh-CN" altLang="en-US"/>
        </a:p>
      </dgm:t>
    </dgm:pt>
    <dgm:pt modelId="{5BAFDFBC-F31A-4078-B03B-617009EC0DF5}" type="pres">
      <dgm:prSet presAssocID="{ECE0B059-CFA0-4E79-A765-954088D4E613}" presName="accent_1" presStyleCnt="0"/>
      <dgm:spPr/>
    </dgm:pt>
    <dgm:pt modelId="{D488BB01-8C1E-459C-8B2C-6CD3ABA92185}" type="pres">
      <dgm:prSet presAssocID="{ECE0B059-CFA0-4E79-A765-954088D4E613}" presName="accentRepeatNode" presStyleLbl="solidFgAcc1" presStyleIdx="0" presStyleCnt="4"/>
      <dgm:spPr/>
    </dgm:pt>
    <dgm:pt modelId="{C89F59B9-AB67-45AD-911A-40A5A007F17C}" type="pres">
      <dgm:prSet presAssocID="{D58FCD9C-AEED-4B0D-808B-20BE669FFE2E}" presName="text_2" presStyleLbl="node1" presStyleIdx="1" presStyleCnt="4">
        <dgm:presLayoutVars>
          <dgm:bulletEnabled val="1"/>
        </dgm:presLayoutVars>
      </dgm:prSet>
      <dgm:spPr/>
      <dgm:t>
        <a:bodyPr/>
        <a:lstStyle/>
        <a:p>
          <a:endParaRPr lang="zh-CN" altLang="en-US"/>
        </a:p>
      </dgm:t>
    </dgm:pt>
    <dgm:pt modelId="{C1EEBF10-442A-4E0E-B79A-60E8425B16D8}" type="pres">
      <dgm:prSet presAssocID="{D58FCD9C-AEED-4B0D-808B-20BE669FFE2E}" presName="accent_2" presStyleCnt="0"/>
      <dgm:spPr/>
    </dgm:pt>
    <dgm:pt modelId="{8214892A-B10D-4E43-AB88-14CD49A79654}" type="pres">
      <dgm:prSet presAssocID="{D58FCD9C-AEED-4B0D-808B-20BE669FFE2E}" presName="accentRepeatNode" presStyleLbl="solidFgAcc1" presStyleIdx="1" presStyleCnt="4"/>
      <dgm:spPr/>
    </dgm:pt>
    <dgm:pt modelId="{8A11865B-DDC9-4593-AF02-0BB0D73D1991}" type="pres">
      <dgm:prSet presAssocID="{04C3D090-900D-4885-85E7-031615C00F45}" presName="text_3" presStyleLbl="node1" presStyleIdx="2" presStyleCnt="4">
        <dgm:presLayoutVars>
          <dgm:bulletEnabled val="1"/>
        </dgm:presLayoutVars>
      </dgm:prSet>
      <dgm:spPr/>
      <dgm:t>
        <a:bodyPr/>
        <a:lstStyle/>
        <a:p>
          <a:endParaRPr lang="zh-CN" altLang="en-US"/>
        </a:p>
      </dgm:t>
    </dgm:pt>
    <dgm:pt modelId="{8E38FC17-3018-4EBD-B43C-E09B8B0753F7}" type="pres">
      <dgm:prSet presAssocID="{04C3D090-900D-4885-85E7-031615C00F45}" presName="accent_3" presStyleCnt="0"/>
      <dgm:spPr/>
    </dgm:pt>
    <dgm:pt modelId="{F6AF8AC3-7A65-4092-9486-B3EC7329A7DB}" type="pres">
      <dgm:prSet presAssocID="{04C3D090-900D-4885-85E7-031615C00F45}" presName="accentRepeatNode" presStyleLbl="solidFgAcc1" presStyleIdx="2" presStyleCnt="4"/>
      <dgm:spPr/>
    </dgm:pt>
    <dgm:pt modelId="{1825B0C1-1411-4F97-8F16-807B77E7D744}" type="pres">
      <dgm:prSet presAssocID="{CA89C904-5084-42FB-B7B6-EBC66A597101}" presName="text_4" presStyleLbl="node1" presStyleIdx="3" presStyleCnt="4">
        <dgm:presLayoutVars>
          <dgm:bulletEnabled val="1"/>
        </dgm:presLayoutVars>
      </dgm:prSet>
      <dgm:spPr/>
      <dgm:t>
        <a:bodyPr/>
        <a:lstStyle/>
        <a:p>
          <a:endParaRPr lang="zh-CN" altLang="en-US"/>
        </a:p>
      </dgm:t>
    </dgm:pt>
    <dgm:pt modelId="{80A9CA31-36F5-4299-A888-A475DFD88EED}" type="pres">
      <dgm:prSet presAssocID="{CA89C904-5084-42FB-B7B6-EBC66A597101}" presName="accent_4" presStyleCnt="0"/>
      <dgm:spPr/>
    </dgm:pt>
    <dgm:pt modelId="{99A33560-DD7A-48B5-956F-B4B1DD05C067}" type="pres">
      <dgm:prSet presAssocID="{CA89C904-5084-42FB-B7B6-EBC66A597101}" presName="accentRepeatNode" presStyleLbl="solidFgAcc1" presStyleIdx="3" presStyleCnt="4"/>
      <dgm:spPr/>
    </dgm:pt>
  </dgm:ptLst>
  <dgm:cxnLst>
    <dgm:cxn modelId="{AD3F8147-1514-4EFD-95E1-CD320D1B30DA}" type="presOf" srcId="{4D4FB88C-AD88-4B43-BCCA-6E128CE76221}" destId="{3BED0A7E-3572-4219-AE20-F3FAA7F2441C}" srcOrd="0" destOrd="0" presId="urn:microsoft.com/office/officeart/2008/layout/VerticalCurvedList"/>
    <dgm:cxn modelId="{7CD05C1A-325A-4BA4-B278-810EBF17C6EA}" srcId="{4D4FB88C-AD88-4B43-BCCA-6E128CE76221}" destId="{CA89C904-5084-42FB-B7B6-EBC66A597101}" srcOrd="3" destOrd="0" parTransId="{22DB2FC8-54C0-49A8-A1DB-3F911222351C}" sibTransId="{881D27D2-7ED0-4B3D-AA20-BCA087A1D66F}"/>
    <dgm:cxn modelId="{0C91BFDC-91FB-4A5B-976D-1716F95311B7}" type="presOf" srcId="{D58FCD9C-AEED-4B0D-808B-20BE669FFE2E}" destId="{C89F59B9-AB67-45AD-911A-40A5A007F17C}" srcOrd="0" destOrd="0" presId="urn:microsoft.com/office/officeart/2008/layout/VerticalCurvedList"/>
    <dgm:cxn modelId="{A9B3F883-5CF8-4628-BB19-E49A2F800D2D}" srcId="{4D4FB88C-AD88-4B43-BCCA-6E128CE76221}" destId="{ECE0B059-CFA0-4E79-A765-954088D4E613}" srcOrd="0" destOrd="0" parTransId="{114ECBC6-32E0-4946-84FF-C075B6ECB700}" sibTransId="{84DFAF10-D6B6-4BC2-99D8-FAF29B809C8E}"/>
    <dgm:cxn modelId="{7B4CF3B5-25FC-40AB-A23B-5CC0A262F76B}" type="presOf" srcId="{CA89C904-5084-42FB-B7B6-EBC66A597101}" destId="{1825B0C1-1411-4F97-8F16-807B77E7D744}" srcOrd="0" destOrd="0" presId="urn:microsoft.com/office/officeart/2008/layout/VerticalCurvedList"/>
    <dgm:cxn modelId="{B47CE8AB-4F4F-4BA5-99FB-9EC3AF8A1344}" srcId="{4D4FB88C-AD88-4B43-BCCA-6E128CE76221}" destId="{04C3D090-900D-4885-85E7-031615C00F45}" srcOrd="2" destOrd="0" parTransId="{E60DFCBF-EB78-4BC7-8A1A-092358E7D485}" sibTransId="{9AA9F10C-0DD2-48E1-8042-39325A53F75B}"/>
    <dgm:cxn modelId="{4B6E7C39-C8C0-4059-B124-3B7AE2F85D1D}" type="presOf" srcId="{84DFAF10-D6B6-4BC2-99D8-FAF29B809C8E}" destId="{E6BAFB20-C3A6-4D1B-81A6-83FBE01557D3}" srcOrd="0" destOrd="0" presId="urn:microsoft.com/office/officeart/2008/layout/VerticalCurvedList"/>
    <dgm:cxn modelId="{BB608699-7D0A-4E5B-870A-D247C00E069C}" type="presOf" srcId="{ECE0B059-CFA0-4E79-A765-954088D4E613}" destId="{8F90C7C2-11E5-4F97-99F3-2C95615F3E67}" srcOrd="0" destOrd="0" presId="urn:microsoft.com/office/officeart/2008/layout/VerticalCurvedList"/>
    <dgm:cxn modelId="{6DC0496F-9F5A-47E7-8FA0-3B8A0AB0C93A}" srcId="{4D4FB88C-AD88-4B43-BCCA-6E128CE76221}" destId="{D58FCD9C-AEED-4B0D-808B-20BE669FFE2E}" srcOrd="1" destOrd="0" parTransId="{5276F2AA-D5C1-4C88-BF65-8593FD6A43CE}" sibTransId="{CC9115D3-FF5E-43B3-8F36-29F49484751E}"/>
    <dgm:cxn modelId="{2F03603B-C208-4BA6-B6AF-9B1C08A7E559}" type="presOf" srcId="{04C3D090-900D-4885-85E7-031615C00F45}" destId="{8A11865B-DDC9-4593-AF02-0BB0D73D1991}" srcOrd="0" destOrd="0" presId="urn:microsoft.com/office/officeart/2008/layout/VerticalCurvedList"/>
    <dgm:cxn modelId="{3BF318E3-17BE-47D7-9A66-9F4BEA296022}" type="presParOf" srcId="{3BED0A7E-3572-4219-AE20-F3FAA7F2441C}" destId="{FF611A13-672A-4ACA-AB34-3B2F2ADC78C7}" srcOrd="0" destOrd="0" presId="urn:microsoft.com/office/officeart/2008/layout/VerticalCurvedList"/>
    <dgm:cxn modelId="{126ADA5C-FC29-4D65-8075-010071F99A5B}" type="presParOf" srcId="{FF611A13-672A-4ACA-AB34-3B2F2ADC78C7}" destId="{119072CA-D2A6-418C-BF8C-94A89F51EA57}" srcOrd="0" destOrd="0" presId="urn:microsoft.com/office/officeart/2008/layout/VerticalCurvedList"/>
    <dgm:cxn modelId="{F10A245E-D51C-4983-9749-93ECB697DD5B}" type="presParOf" srcId="{119072CA-D2A6-418C-BF8C-94A89F51EA57}" destId="{FE2C406E-321F-4B0A-B01D-7A175F857BF0}" srcOrd="0" destOrd="0" presId="urn:microsoft.com/office/officeart/2008/layout/VerticalCurvedList"/>
    <dgm:cxn modelId="{C735B959-2DFB-4617-857C-115D1F7F0CC3}" type="presParOf" srcId="{119072CA-D2A6-418C-BF8C-94A89F51EA57}" destId="{E6BAFB20-C3A6-4D1B-81A6-83FBE01557D3}" srcOrd="1" destOrd="0" presId="urn:microsoft.com/office/officeart/2008/layout/VerticalCurvedList"/>
    <dgm:cxn modelId="{96C06B61-D730-4AAA-9FE8-EABC111ADC84}" type="presParOf" srcId="{119072CA-D2A6-418C-BF8C-94A89F51EA57}" destId="{B5EDF8E3-25F3-43BD-85D1-5EE4B6B42749}" srcOrd="2" destOrd="0" presId="urn:microsoft.com/office/officeart/2008/layout/VerticalCurvedList"/>
    <dgm:cxn modelId="{F762250A-F930-4506-B3CD-1D89E7765DC6}" type="presParOf" srcId="{119072CA-D2A6-418C-BF8C-94A89F51EA57}" destId="{85AA4897-70F7-4CC9-806E-4BEF10883DBD}" srcOrd="3" destOrd="0" presId="urn:microsoft.com/office/officeart/2008/layout/VerticalCurvedList"/>
    <dgm:cxn modelId="{353B11DC-AC6A-485D-835D-764693E3DAC4}" type="presParOf" srcId="{FF611A13-672A-4ACA-AB34-3B2F2ADC78C7}" destId="{8F90C7C2-11E5-4F97-99F3-2C95615F3E67}" srcOrd="1" destOrd="0" presId="urn:microsoft.com/office/officeart/2008/layout/VerticalCurvedList"/>
    <dgm:cxn modelId="{B22C63C7-1775-4C37-8677-B7EF846D3ABE}" type="presParOf" srcId="{FF611A13-672A-4ACA-AB34-3B2F2ADC78C7}" destId="{5BAFDFBC-F31A-4078-B03B-617009EC0DF5}" srcOrd="2" destOrd="0" presId="urn:microsoft.com/office/officeart/2008/layout/VerticalCurvedList"/>
    <dgm:cxn modelId="{3B8218B0-8F27-4D36-8E67-6B9C6173416B}" type="presParOf" srcId="{5BAFDFBC-F31A-4078-B03B-617009EC0DF5}" destId="{D488BB01-8C1E-459C-8B2C-6CD3ABA92185}" srcOrd="0" destOrd="0" presId="urn:microsoft.com/office/officeart/2008/layout/VerticalCurvedList"/>
    <dgm:cxn modelId="{024DA4F8-EB7C-4363-B1D4-343BAD8DEE99}" type="presParOf" srcId="{FF611A13-672A-4ACA-AB34-3B2F2ADC78C7}" destId="{C89F59B9-AB67-45AD-911A-40A5A007F17C}" srcOrd="3" destOrd="0" presId="urn:microsoft.com/office/officeart/2008/layout/VerticalCurvedList"/>
    <dgm:cxn modelId="{38E5AC89-4AB6-4BC0-9DF1-F1619785B18D}" type="presParOf" srcId="{FF611A13-672A-4ACA-AB34-3B2F2ADC78C7}" destId="{C1EEBF10-442A-4E0E-B79A-60E8425B16D8}" srcOrd="4" destOrd="0" presId="urn:microsoft.com/office/officeart/2008/layout/VerticalCurvedList"/>
    <dgm:cxn modelId="{A0DE51EB-1C46-4DEC-8DB1-5C5AAD94A788}" type="presParOf" srcId="{C1EEBF10-442A-4E0E-B79A-60E8425B16D8}" destId="{8214892A-B10D-4E43-AB88-14CD49A79654}" srcOrd="0" destOrd="0" presId="urn:microsoft.com/office/officeart/2008/layout/VerticalCurvedList"/>
    <dgm:cxn modelId="{A2AD4DE8-3460-435A-80D1-C87AF9BB7DF4}" type="presParOf" srcId="{FF611A13-672A-4ACA-AB34-3B2F2ADC78C7}" destId="{8A11865B-DDC9-4593-AF02-0BB0D73D1991}" srcOrd="5" destOrd="0" presId="urn:microsoft.com/office/officeart/2008/layout/VerticalCurvedList"/>
    <dgm:cxn modelId="{2562A23E-5574-4666-8C22-585847BD2205}" type="presParOf" srcId="{FF611A13-672A-4ACA-AB34-3B2F2ADC78C7}" destId="{8E38FC17-3018-4EBD-B43C-E09B8B0753F7}" srcOrd="6" destOrd="0" presId="urn:microsoft.com/office/officeart/2008/layout/VerticalCurvedList"/>
    <dgm:cxn modelId="{06D6D43C-FF96-493E-A267-1F27009575C8}" type="presParOf" srcId="{8E38FC17-3018-4EBD-B43C-E09B8B0753F7}" destId="{F6AF8AC3-7A65-4092-9486-B3EC7329A7DB}" srcOrd="0" destOrd="0" presId="urn:microsoft.com/office/officeart/2008/layout/VerticalCurvedList"/>
    <dgm:cxn modelId="{B4820083-FD98-4885-9A58-022F71276C14}" type="presParOf" srcId="{FF611A13-672A-4ACA-AB34-3B2F2ADC78C7}" destId="{1825B0C1-1411-4F97-8F16-807B77E7D744}" srcOrd="7" destOrd="0" presId="urn:microsoft.com/office/officeart/2008/layout/VerticalCurvedList"/>
    <dgm:cxn modelId="{FCBA5DE9-24EA-4BC1-A914-494DC2BD12B1}" type="presParOf" srcId="{FF611A13-672A-4ACA-AB34-3B2F2ADC78C7}" destId="{80A9CA31-36F5-4299-A888-A475DFD88EED}" srcOrd="8" destOrd="0" presId="urn:microsoft.com/office/officeart/2008/layout/VerticalCurvedList"/>
    <dgm:cxn modelId="{9F2CC22E-9121-47C6-B5D5-529717BE12C6}" type="presParOf" srcId="{80A9CA31-36F5-4299-A888-A475DFD88EED}" destId="{99A33560-DD7A-48B5-956F-B4B1DD05C06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668171-584F-4631-977E-DAC4C3A4492A}"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zh-CN" altLang="en-US"/>
        </a:p>
      </dgm:t>
    </dgm:pt>
    <dgm:pt modelId="{8703F3E3-3C12-4F6F-B9A1-999FC7E6DDB9}">
      <dgm:prSet phldrT="[文本]"/>
      <dgm:spPr>
        <a:solidFill>
          <a:schemeClr val="accent6"/>
        </a:solidFill>
      </dgm:spPr>
      <dgm:t>
        <a:bodyPr/>
        <a:lstStyle/>
        <a:p>
          <a:r>
            <a:rPr lang="zh-CN" altLang="en-US" dirty="0" smtClean="0">
              <a:solidFill>
                <a:srgbClr val="C00000"/>
              </a:solidFill>
            </a:rPr>
            <a:t>提高成本</a:t>
          </a:r>
          <a:endParaRPr lang="zh-CN" altLang="en-US" dirty="0">
            <a:solidFill>
              <a:srgbClr val="C00000"/>
            </a:solidFill>
          </a:endParaRPr>
        </a:p>
      </dgm:t>
    </dgm:pt>
    <dgm:pt modelId="{78CD218D-361A-4040-9CD4-23A52D188A59}" type="parTrans" cxnId="{3A3593D9-0E98-4786-B7B2-F4CEA83712E9}">
      <dgm:prSet/>
      <dgm:spPr/>
      <dgm:t>
        <a:bodyPr/>
        <a:lstStyle/>
        <a:p>
          <a:endParaRPr lang="zh-CN" altLang="en-US"/>
        </a:p>
      </dgm:t>
    </dgm:pt>
    <dgm:pt modelId="{B63F5110-FF0E-435F-BCBC-086B584C7436}" type="sibTrans" cxnId="{3A3593D9-0E98-4786-B7B2-F4CEA83712E9}">
      <dgm:prSet/>
      <dgm:spPr/>
      <dgm:t>
        <a:bodyPr/>
        <a:lstStyle/>
        <a:p>
          <a:endParaRPr lang="zh-CN" altLang="en-US"/>
        </a:p>
      </dgm:t>
    </dgm:pt>
    <dgm:pt modelId="{CF350689-0EC5-4FF7-9D03-F633EE9B9FCE}">
      <dgm:prSet phldrT="[文本]"/>
      <dgm:spPr/>
      <dgm:t>
        <a:bodyPr/>
        <a:lstStyle/>
        <a:p>
          <a:r>
            <a:rPr lang="zh-CN" altLang="en-US" dirty="0" smtClean="0"/>
            <a:t>前端</a:t>
          </a:r>
          <a:endParaRPr lang="en-US" altLang="zh-CN" dirty="0" smtClean="0"/>
        </a:p>
        <a:p>
          <a:r>
            <a:rPr lang="zh-CN" altLang="en-US" dirty="0" smtClean="0"/>
            <a:t>对抗</a:t>
          </a:r>
          <a:endParaRPr lang="zh-CN" altLang="en-US" dirty="0"/>
        </a:p>
      </dgm:t>
    </dgm:pt>
    <dgm:pt modelId="{6CF19445-3618-4F78-862C-60EACDED8524}" type="parTrans" cxnId="{96B57850-286F-443E-91F5-30501F6801CC}">
      <dgm:prSet/>
      <dgm:spPr/>
      <dgm:t>
        <a:bodyPr/>
        <a:lstStyle/>
        <a:p>
          <a:endParaRPr lang="zh-CN" altLang="en-US"/>
        </a:p>
      </dgm:t>
    </dgm:pt>
    <dgm:pt modelId="{D2995B1C-043A-4319-9C82-C00742812575}" type="sibTrans" cxnId="{96B57850-286F-443E-91F5-30501F6801CC}">
      <dgm:prSet/>
      <dgm:spPr/>
      <dgm:t>
        <a:bodyPr/>
        <a:lstStyle/>
        <a:p>
          <a:endParaRPr lang="zh-CN" altLang="en-US"/>
        </a:p>
      </dgm:t>
    </dgm:pt>
    <dgm:pt modelId="{26AC8C11-792C-44A6-9CD2-E0D9B7907F4F}">
      <dgm:prSet phldrT="[文本]"/>
      <dgm:spPr/>
      <dgm:t>
        <a:bodyPr/>
        <a:lstStyle/>
        <a:p>
          <a:r>
            <a:rPr lang="zh-CN" altLang="en-US" dirty="0" smtClean="0"/>
            <a:t>后台</a:t>
          </a:r>
          <a:endParaRPr lang="en-US" altLang="zh-CN" dirty="0" smtClean="0"/>
        </a:p>
        <a:p>
          <a:r>
            <a:rPr lang="zh-CN" altLang="en-US" dirty="0" smtClean="0"/>
            <a:t>保护</a:t>
          </a:r>
          <a:endParaRPr lang="zh-CN" altLang="en-US" dirty="0"/>
        </a:p>
      </dgm:t>
    </dgm:pt>
    <dgm:pt modelId="{0BD06984-D56B-43D6-BB75-243592DFDE5E}" type="parTrans" cxnId="{EE0E48EA-1845-4C7D-9E97-B9B0D6D642B3}">
      <dgm:prSet/>
      <dgm:spPr/>
      <dgm:t>
        <a:bodyPr/>
        <a:lstStyle/>
        <a:p>
          <a:endParaRPr lang="zh-CN" altLang="en-US"/>
        </a:p>
      </dgm:t>
    </dgm:pt>
    <dgm:pt modelId="{83ED7312-970B-4EA2-BBDC-7F83F801BB48}" type="sibTrans" cxnId="{EE0E48EA-1845-4C7D-9E97-B9B0D6D642B3}">
      <dgm:prSet/>
      <dgm:spPr/>
      <dgm:t>
        <a:bodyPr/>
        <a:lstStyle/>
        <a:p>
          <a:endParaRPr lang="zh-CN" altLang="en-US"/>
        </a:p>
      </dgm:t>
    </dgm:pt>
    <dgm:pt modelId="{20153E8F-0070-418A-8EBE-27E98354BDF8}">
      <dgm:prSet phldrT="[文本]"/>
      <dgm:spPr/>
      <dgm:t>
        <a:bodyPr/>
        <a:lstStyle/>
        <a:p>
          <a:r>
            <a:rPr lang="zh-CN" altLang="en-US" dirty="0" smtClean="0"/>
            <a:t>法务</a:t>
          </a:r>
          <a:endParaRPr lang="en-US" altLang="zh-CN" dirty="0" smtClean="0"/>
        </a:p>
        <a:p>
          <a:r>
            <a:rPr lang="zh-CN" altLang="en-US" dirty="0" smtClean="0"/>
            <a:t>打击</a:t>
          </a:r>
          <a:endParaRPr lang="en-US" altLang="zh-CN" dirty="0" smtClean="0"/>
        </a:p>
      </dgm:t>
    </dgm:pt>
    <dgm:pt modelId="{E02FBBDB-293F-4C1F-8F0C-7232C7814CB0}" type="parTrans" cxnId="{A2B8B358-9A82-406F-9400-93DF6B42B933}">
      <dgm:prSet/>
      <dgm:spPr/>
      <dgm:t>
        <a:bodyPr/>
        <a:lstStyle/>
        <a:p>
          <a:endParaRPr lang="zh-CN" altLang="en-US"/>
        </a:p>
      </dgm:t>
    </dgm:pt>
    <dgm:pt modelId="{D89613B5-6A12-4C9F-A005-7735149701D8}" type="sibTrans" cxnId="{A2B8B358-9A82-406F-9400-93DF6B42B933}">
      <dgm:prSet/>
      <dgm:spPr/>
      <dgm:t>
        <a:bodyPr/>
        <a:lstStyle/>
        <a:p>
          <a:endParaRPr lang="zh-CN" altLang="en-US"/>
        </a:p>
      </dgm:t>
    </dgm:pt>
    <dgm:pt modelId="{00C53976-878B-4545-86B8-7A62E86F792F}">
      <dgm:prSet phldrT="[文本]"/>
      <dgm:spPr/>
      <dgm:t>
        <a:bodyPr/>
        <a:lstStyle/>
        <a:p>
          <a:r>
            <a:rPr lang="zh-CN" altLang="en-US" dirty="0" smtClean="0"/>
            <a:t>用户</a:t>
          </a:r>
          <a:endParaRPr lang="en-US" altLang="zh-CN" dirty="0" smtClean="0"/>
        </a:p>
        <a:p>
          <a:r>
            <a:rPr lang="zh-CN" altLang="en-US" dirty="0" smtClean="0"/>
            <a:t>自助</a:t>
          </a:r>
          <a:endParaRPr lang="zh-CN" altLang="en-US" dirty="0"/>
        </a:p>
      </dgm:t>
    </dgm:pt>
    <dgm:pt modelId="{4E867573-D4E3-4D51-9FC1-ADE84703D495}" type="parTrans" cxnId="{6D062953-8FAE-4B86-A06D-D9F30B44C60D}">
      <dgm:prSet/>
      <dgm:spPr/>
      <dgm:t>
        <a:bodyPr/>
        <a:lstStyle/>
        <a:p>
          <a:endParaRPr lang="zh-CN" altLang="en-US"/>
        </a:p>
      </dgm:t>
    </dgm:pt>
    <dgm:pt modelId="{76FA1DAD-6E68-47C1-A1D7-D83F971B9F07}" type="sibTrans" cxnId="{6D062953-8FAE-4B86-A06D-D9F30B44C60D}">
      <dgm:prSet/>
      <dgm:spPr/>
      <dgm:t>
        <a:bodyPr/>
        <a:lstStyle/>
        <a:p>
          <a:endParaRPr lang="zh-CN" altLang="en-US"/>
        </a:p>
      </dgm:t>
    </dgm:pt>
    <dgm:pt modelId="{86AB596A-5092-447A-9F7E-4A533FE41924}">
      <dgm:prSet phldrT="[文本]"/>
      <dgm:spPr/>
      <dgm:t>
        <a:bodyPr/>
        <a:lstStyle/>
        <a:p>
          <a:r>
            <a:rPr lang="zh-CN" altLang="en-US" dirty="0" smtClean="0"/>
            <a:t>用户</a:t>
          </a:r>
          <a:endParaRPr lang="en-US" altLang="zh-CN" dirty="0" smtClean="0"/>
        </a:p>
        <a:p>
          <a:r>
            <a:rPr lang="zh-CN" altLang="en-US" dirty="0" smtClean="0"/>
            <a:t>教育</a:t>
          </a:r>
          <a:endParaRPr lang="zh-CN" altLang="en-US" dirty="0"/>
        </a:p>
      </dgm:t>
    </dgm:pt>
    <dgm:pt modelId="{8E2AB86C-1840-4712-B922-C5F2998E7730}" type="parTrans" cxnId="{5A91198D-26F8-4870-B5E6-BD2DDAEB1F5B}">
      <dgm:prSet/>
      <dgm:spPr/>
      <dgm:t>
        <a:bodyPr/>
        <a:lstStyle/>
        <a:p>
          <a:endParaRPr lang="zh-CN" altLang="en-US"/>
        </a:p>
      </dgm:t>
    </dgm:pt>
    <dgm:pt modelId="{5E2DA5E5-0A28-4E37-A776-367824256B18}" type="sibTrans" cxnId="{5A91198D-26F8-4870-B5E6-BD2DDAEB1F5B}">
      <dgm:prSet/>
      <dgm:spPr/>
      <dgm:t>
        <a:bodyPr/>
        <a:lstStyle/>
        <a:p>
          <a:endParaRPr lang="zh-CN" altLang="en-US"/>
        </a:p>
      </dgm:t>
    </dgm:pt>
    <dgm:pt modelId="{FCDE57FD-0773-492A-9D51-133CE8663EF5}">
      <dgm:prSet phldrT="[文本]"/>
      <dgm:spPr/>
      <dgm:t>
        <a:bodyPr/>
        <a:lstStyle/>
        <a:p>
          <a:r>
            <a:rPr lang="zh-CN" altLang="en-US" dirty="0" smtClean="0"/>
            <a:t>业界</a:t>
          </a:r>
          <a:endParaRPr lang="en-US" altLang="zh-CN" dirty="0" smtClean="0"/>
        </a:p>
        <a:p>
          <a:r>
            <a:rPr lang="zh-CN" altLang="en-US" dirty="0" smtClean="0"/>
            <a:t>合作</a:t>
          </a:r>
          <a:endParaRPr lang="zh-CN" altLang="en-US" dirty="0"/>
        </a:p>
      </dgm:t>
    </dgm:pt>
    <dgm:pt modelId="{DC9E44FD-1060-429B-94E3-D669689EC307}" type="parTrans" cxnId="{672621C4-6A23-4458-9962-67C5024FE7CC}">
      <dgm:prSet/>
      <dgm:spPr/>
      <dgm:t>
        <a:bodyPr/>
        <a:lstStyle/>
        <a:p>
          <a:endParaRPr lang="zh-CN" altLang="en-US"/>
        </a:p>
      </dgm:t>
    </dgm:pt>
    <dgm:pt modelId="{72D84288-B9E1-408A-99A5-1D90AC263A51}" type="sibTrans" cxnId="{672621C4-6A23-4458-9962-67C5024FE7CC}">
      <dgm:prSet/>
      <dgm:spPr/>
      <dgm:t>
        <a:bodyPr/>
        <a:lstStyle/>
        <a:p>
          <a:endParaRPr lang="zh-CN" altLang="en-US"/>
        </a:p>
      </dgm:t>
    </dgm:pt>
    <dgm:pt modelId="{B4ABBE5A-5503-4103-9E46-EFB5E72B2DA8}" type="pres">
      <dgm:prSet presAssocID="{70668171-584F-4631-977E-DAC4C3A4492A}" presName="Name0" presStyleCnt="0">
        <dgm:presLayoutVars>
          <dgm:chMax val="1"/>
          <dgm:chPref val="1"/>
          <dgm:dir/>
          <dgm:animOne val="branch"/>
          <dgm:animLvl val="lvl"/>
        </dgm:presLayoutVars>
      </dgm:prSet>
      <dgm:spPr/>
      <dgm:t>
        <a:bodyPr/>
        <a:lstStyle/>
        <a:p>
          <a:endParaRPr lang="zh-CN" altLang="en-US"/>
        </a:p>
      </dgm:t>
    </dgm:pt>
    <dgm:pt modelId="{3054203A-05A8-4BF0-8195-21B1A7B8F7EF}" type="pres">
      <dgm:prSet presAssocID="{8703F3E3-3C12-4F6F-B9A1-999FC7E6DDB9}" presName="Parent" presStyleLbl="node0" presStyleIdx="0" presStyleCnt="1">
        <dgm:presLayoutVars>
          <dgm:chMax val="6"/>
          <dgm:chPref val="6"/>
        </dgm:presLayoutVars>
      </dgm:prSet>
      <dgm:spPr/>
      <dgm:t>
        <a:bodyPr/>
        <a:lstStyle/>
        <a:p>
          <a:endParaRPr lang="zh-CN" altLang="en-US"/>
        </a:p>
      </dgm:t>
    </dgm:pt>
    <dgm:pt modelId="{E5F2CC73-5E99-495E-B1B4-327228A1AC58}" type="pres">
      <dgm:prSet presAssocID="{CF350689-0EC5-4FF7-9D03-F633EE9B9FCE}" presName="Accent1" presStyleCnt="0"/>
      <dgm:spPr/>
    </dgm:pt>
    <dgm:pt modelId="{1B3268CD-882C-4EC8-9F4D-AE896F668CC9}" type="pres">
      <dgm:prSet presAssocID="{CF350689-0EC5-4FF7-9D03-F633EE9B9FCE}" presName="Accent" presStyleLbl="bgShp" presStyleIdx="0" presStyleCnt="6"/>
      <dgm:spPr/>
    </dgm:pt>
    <dgm:pt modelId="{3FBC8388-759C-4320-8544-29EFFA373F91}" type="pres">
      <dgm:prSet presAssocID="{CF350689-0EC5-4FF7-9D03-F633EE9B9FCE}" presName="Child1" presStyleLbl="node1" presStyleIdx="0" presStyleCnt="6" custLinFactNeighborX="-665">
        <dgm:presLayoutVars>
          <dgm:chMax val="0"/>
          <dgm:chPref val="0"/>
          <dgm:bulletEnabled val="1"/>
        </dgm:presLayoutVars>
      </dgm:prSet>
      <dgm:spPr/>
      <dgm:t>
        <a:bodyPr/>
        <a:lstStyle/>
        <a:p>
          <a:endParaRPr lang="zh-CN" altLang="en-US"/>
        </a:p>
      </dgm:t>
    </dgm:pt>
    <dgm:pt modelId="{377E1C20-C96F-4883-A9FE-D44B0F9804CE}" type="pres">
      <dgm:prSet presAssocID="{26AC8C11-792C-44A6-9CD2-E0D9B7907F4F}" presName="Accent2" presStyleCnt="0"/>
      <dgm:spPr/>
    </dgm:pt>
    <dgm:pt modelId="{D6B23051-D160-493E-B8DF-7C62B22EED3D}" type="pres">
      <dgm:prSet presAssocID="{26AC8C11-792C-44A6-9CD2-E0D9B7907F4F}" presName="Accent" presStyleLbl="bgShp" presStyleIdx="1" presStyleCnt="6" custLinFactX="-100000" custLinFactNeighborX="-100854" custLinFactNeighborY="27020"/>
      <dgm:spPr/>
    </dgm:pt>
    <dgm:pt modelId="{806F9DCD-7250-49A4-9B02-ED87774212B9}" type="pres">
      <dgm:prSet presAssocID="{26AC8C11-792C-44A6-9CD2-E0D9B7907F4F}" presName="Child2" presStyleLbl="node1" presStyleIdx="1" presStyleCnt="6">
        <dgm:presLayoutVars>
          <dgm:chMax val="0"/>
          <dgm:chPref val="0"/>
          <dgm:bulletEnabled val="1"/>
        </dgm:presLayoutVars>
      </dgm:prSet>
      <dgm:spPr/>
      <dgm:t>
        <a:bodyPr/>
        <a:lstStyle/>
        <a:p>
          <a:endParaRPr lang="zh-CN" altLang="en-US"/>
        </a:p>
      </dgm:t>
    </dgm:pt>
    <dgm:pt modelId="{05CBEA17-90EA-4593-9FE4-10E760A1847F}" type="pres">
      <dgm:prSet presAssocID="{20153E8F-0070-418A-8EBE-27E98354BDF8}" presName="Accent3" presStyleCnt="0"/>
      <dgm:spPr/>
    </dgm:pt>
    <dgm:pt modelId="{02EA2D4B-8236-4436-AB4D-BC685370A437}" type="pres">
      <dgm:prSet presAssocID="{20153E8F-0070-418A-8EBE-27E98354BDF8}" presName="Accent" presStyleLbl="bgShp" presStyleIdx="2" presStyleCnt="6"/>
      <dgm:spPr/>
    </dgm:pt>
    <dgm:pt modelId="{714004CE-59F8-492A-95E0-A9C618714BB2}" type="pres">
      <dgm:prSet presAssocID="{20153E8F-0070-418A-8EBE-27E98354BDF8}" presName="Child3" presStyleLbl="node1" presStyleIdx="2" presStyleCnt="6">
        <dgm:presLayoutVars>
          <dgm:chMax val="0"/>
          <dgm:chPref val="0"/>
          <dgm:bulletEnabled val="1"/>
        </dgm:presLayoutVars>
      </dgm:prSet>
      <dgm:spPr/>
      <dgm:t>
        <a:bodyPr/>
        <a:lstStyle/>
        <a:p>
          <a:endParaRPr lang="zh-CN" altLang="en-US"/>
        </a:p>
      </dgm:t>
    </dgm:pt>
    <dgm:pt modelId="{7B1BDC8B-7DBD-4949-ABEC-F6D6F40654F2}" type="pres">
      <dgm:prSet presAssocID="{00C53976-878B-4545-86B8-7A62E86F792F}" presName="Accent4" presStyleCnt="0"/>
      <dgm:spPr/>
    </dgm:pt>
    <dgm:pt modelId="{E38FE3EE-0BA0-41D6-B04E-8F5C7906A5E9}" type="pres">
      <dgm:prSet presAssocID="{00C53976-878B-4545-86B8-7A62E86F792F}" presName="Accent" presStyleLbl="bgShp" presStyleIdx="3" presStyleCnt="6"/>
      <dgm:spPr/>
    </dgm:pt>
    <dgm:pt modelId="{A55F3A18-169D-45A2-8D82-98C2FFDF2235}" type="pres">
      <dgm:prSet presAssocID="{00C53976-878B-4545-86B8-7A62E86F792F}" presName="Child4" presStyleLbl="node1" presStyleIdx="3" presStyleCnt="6">
        <dgm:presLayoutVars>
          <dgm:chMax val="0"/>
          <dgm:chPref val="0"/>
          <dgm:bulletEnabled val="1"/>
        </dgm:presLayoutVars>
      </dgm:prSet>
      <dgm:spPr/>
      <dgm:t>
        <a:bodyPr/>
        <a:lstStyle/>
        <a:p>
          <a:endParaRPr lang="zh-CN" altLang="en-US"/>
        </a:p>
      </dgm:t>
    </dgm:pt>
    <dgm:pt modelId="{11420C2D-30E5-4606-AE76-C73512986694}" type="pres">
      <dgm:prSet presAssocID="{86AB596A-5092-447A-9F7E-4A533FE41924}" presName="Accent5" presStyleCnt="0"/>
      <dgm:spPr/>
    </dgm:pt>
    <dgm:pt modelId="{A5092F38-BF17-4CB2-B8D5-143270F7D437}" type="pres">
      <dgm:prSet presAssocID="{86AB596A-5092-447A-9F7E-4A533FE41924}" presName="Accent" presStyleLbl="bgShp" presStyleIdx="4" presStyleCnt="6"/>
      <dgm:spPr/>
    </dgm:pt>
    <dgm:pt modelId="{FA798240-526F-42EC-A0AC-5EAD6F585A18}" type="pres">
      <dgm:prSet presAssocID="{86AB596A-5092-447A-9F7E-4A533FE41924}" presName="Child5" presStyleLbl="node1" presStyleIdx="4" presStyleCnt="6">
        <dgm:presLayoutVars>
          <dgm:chMax val="0"/>
          <dgm:chPref val="0"/>
          <dgm:bulletEnabled val="1"/>
        </dgm:presLayoutVars>
      </dgm:prSet>
      <dgm:spPr/>
      <dgm:t>
        <a:bodyPr/>
        <a:lstStyle/>
        <a:p>
          <a:endParaRPr lang="zh-CN" altLang="en-US"/>
        </a:p>
      </dgm:t>
    </dgm:pt>
    <dgm:pt modelId="{42F85F12-6223-46E5-86A8-6225AF112CB0}" type="pres">
      <dgm:prSet presAssocID="{FCDE57FD-0773-492A-9D51-133CE8663EF5}" presName="Accent6" presStyleCnt="0"/>
      <dgm:spPr/>
    </dgm:pt>
    <dgm:pt modelId="{B7800660-9D01-485D-A887-61303C07A8A0}" type="pres">
      <dgm:prSet presAssocID="{FCDE57FD-0773-492A-9D51-133CE8663EF5}" presName="Accent" presStyleLbl="bgShp" presStyleIdx="5" presStyleCnt="6"/>
      <dgm:spPr/>
      <dgm:t>
        <a:bodyPr/>
        <a:lstStyle/>
        <a:p>
          <a:endParaRPr lang="zh-CN" altLang="en-US"/>
        </a:p>
      </dgm:t>
    </dgm:pt>
    <dgm:pt modelId="{C364931E-57F7-40FF-8878-AEABB20D9E8F}" type="pres">
      <dgm:prSet presAssocID="{FCDE57FD-0773-492A-9D51-133CE8663EF5}" presName="Child6" presStyleLbl="node1" presStyleIdx="5" presStyleCnt="6">
        <dgm:presLayoutVars>
          <dgm:chMax val="0"/>
          <dgm:chPref val="0"/>
          <dgm:bulletEnabled val="1"/>
        </dgm:presLayoutVars>
      </dgm:prSet>
      <dgm:spPr/>
      <dgm:t>
        <a:bodyPr/>
        <a:lstStyle/>
        <a:p>
          <a:endParaRPr lang="zh-CN" altLang="en-US"/>
        </a:p>
      </dgm:t>
    </dgm:pt>
  </dgm:ptLst>
  <dgm:cxnLst>
    <dgm:cxn modelId="{EE0E48EA-1845-4C7D-9E97-B9B0D6D642B3}" srcId="{8703F3E3-3C12-4F6F-B9A1-999FC7E6DDB9}" destId="{26AC8C11-792C-44A6-9CD2-E0D9B7907F4F}" srcOrd="1" destOrd="0" parTransId="{0BD06984-D56B-43D6-BB75-243592DFDE5E}" sibTransId="{83ED7312-970B-4EA2-BBDC-7F83F801BB48}"/>
    <dgm:cxn modelId="{593920FD-DBEE-4BC4-B880-7EE11E263893}" type="presOf" srcId="{20153E8F-0070-418A-8EBE-27E98354BDF8}" destId="{714004CE-59F8-492A-95E0-A9C618714BB2}" srcOrd="0" destOrd="0" presId="urn:microsoft.com/office/officeart/2011/layout/HexagonRadial"/>
    <dgm:cxn modelId="{713823C7-CC28-4D54-B472-0FE030574299}" type="presOf" srcId="{00C53976-878B-4545-86B8-7A62E86F792F}" destId="{A55F3A18-169D-45A2-8D82-98C2FFDF2235}" srcOrd="0" destOrd="0" presId="urn:microsoft.com/office/officeart/2011/layout/HexagonRadial"/>
    <dgm:cxn modelId="{96B57850-286F-443E-91F5-30501F6801CC}" srcId="{8703F3E3-3C12-4F6F-B9A1-999FC7E6DDB9}" destId="{CF350689-0EC5-4FF7-9D03-F633EE9B9FCE}" srcOrd="0" destOrd="0" parTransId="{6CF19445-3618-4F78-862C-60EACDED8524}" sibTransId="{D2995B1C-043A-4319-9C82-C00742812575}"/>
    <dgm:cxn modelId="{6D062953-8FAE-4B86-A06D-D9F30B44C60D}" srcId="{8703F3E3-3C12-4F6F-B9A1-999FC7E6DDB9}" destId="{00C53976-878B-4545-86B8-7A62E86F792F}" srcOrd="3" destOrd="0" parTransId="{4E867573-D4E3-4D51-9FC1-ADE84703D495}" sibTransId="{76FA1DAD-6E68-47C1-A1D7-D83F971B9F07}"/>
    <dgm:cxn modelId="{88A0D318-47A3-49FA-81D3-A6DCC5F31C12}" type="presOf" srcId="{8703F3E3-3C12-4F6F-B9A1-999FC7E6DDB9}" destId="{3054203A-05A8-4BF0-8195-21B1A7B8F7EF}" srcOrd="0" destOrd="0" presId="urn:microsoft.com/office/officeart/2011/layout/HexagonRadial"/>
    <dgm:cxn modelId="{3A3593D9-0E98-4786-B7B2-F4CEA83712E9}" srcId="{70668171-584F-4631-977E-DAC4C3A4492A}" destId="{8703F3E3-3C12-4F6F-B9A1-999FC7E6DDB9}" srcOrd="0" destOrd="0" parTransId="{78CD218D-361A-4040-9CD4-23A52D188A59}" sibTransId="{B63F5110-FF0E-435F-BCBC-086B584C7436}"/>
    <dgm:cxn modelId="{27487B48-C95F-4D2A-9C08-7EB0B83731F0}" type="presOf" srcId="{FCDE57FD-0773-492A-9D51-133CE8663EF5}" destId="{C364931E-57F7-40FF-8878-AEABB20D9E8F}" srcOrd="0" destOrd="0" presId="urn:microsoft.com/office/officeart/2011/layout/HexagonRadial"/>
    <dgm:cxn modelId="{672621C4-6A23-4458-9962-67C5024FE7CC}" srcId="{8703F3E3-3C12-4F6F-B9A1-999FC7E6DDB9}" destId="{FCDE57FD-0773-492A-9D51-133CE8663EF5}" srcOrd="5" destOrd="0" parTransId="{DC9E44FD-1060-429B-94E3-D669689EC307}" sibTransId="{72D84288-B9E1-408A-99A5-1D90AC263A51}"/>
    <dgm:cxn modelId="{61719F44-C8EE-42F3-8D15-B777B36DB682}" type="presOf" srcId="{86AB596A-5092-447A-9F7E-4A533FE41924}" destId="{FA798240-526F-42EC-A0AC-5EAD6F585A18}" srcOrd="0" destOrd="0" presId="urn:microsoft.com/office/officeart/2011/layout/HexagonRadial"/>
    <dgm:cxn modelId="{5D2B5BE0-AD15-4B17-9322-113ED5E82E65}" type="presOf" srcId="{26AC8C11-792C-44A6-9CD2-E0D9B7907F4F}" destId="{806F9DCD-7250-49A4-9B02-ED87774212B9}" srcOrd="0" destOrd="0" presId="urn:microsoft.com/office/officeart/2011/layout/HexagonRadial"/>
    <dgm:cxn modelId="{A2B8B358-9A82-406F-9400-93DF6B42B933}" srcId="{8703F3E3-3C12-4F6F-B9A1-999FC7E6DDB9}" destId="{20153E8F-0070-418A-8EBE-27E98354BDF8}" srcOrd="2" destOrd="0" parTransId="{E02FBBDB-293F-4C1F-8F0C-7232C7814CB0}" sibTransId="{D89613B5-6A12-4C9F-A005-7735149701D8}"/>
    <dgm:cxn modelId="{CC0CDE52-6284-445D-BEC0-F4AF51D005FD}" type="presOf" srcId="{70668171-584F-4631-977E-DAC4C3A4492A}" destId="{B4ABBE5A-5503-4103-9E46-EFB5E72B2DA8}" srcOrd="0" destOrd="0" presId="urn:microsoft.com/office/officeart/2011/layout/HexagonRadial"/>
    <dgm:cxn modelId="{81CA3C79-4DB7-4A84-A56C-08F796654C98}" type="presOf" srcId="{CF350689-0EC5-4FF7-9D03-F633EE9B9FCE}" destId="{3FBC8388-759C-4320-8544-29EFFA373F91}" srcOrd="0" destOrd="0" presId="urn:microsoft.com/office/officeart/2011/layout/HexagonRadial"/>
    <dgm:cxn modelId="{5A91198D-26F8-4870-B5E6-BD2DDAEB1F5B}" srcId="{8703F3E3-3C12-4F6F-B9A1-999FC7E6DDB9}" destId="{86AB596A-5092-447A-9F7E-4A533FE41924}" srcOrd="4" destOrd="0" parTransId="{8E2AB86C-1840-4712-B922-C5F2998E7730}" sibTransId="{5E2DA5E5-0A28-4E37-A776-367824256B18}"/>
    <dgm:cxn modelId="{878C57FA-5FE8-4D6F-BC0D-CADB5C116941}" type="presParOf" srcId="{B4ABBE5A-5503-4103-9E46-EFB5E72B2DA8}" destId="{3054203A-05A8-4BF0-8195-21B1A7B8F7EF}" srcOrd="0" destOrd="0" presId="urn:microsoft.com/office/officeart/2011/layout/HexagonRadial"/>
    <dgm:cxn modelId="{EE42D8A3-13C6-4971-A680-CA0B0061B9BD}" type="presParOf" srcId="{B4ABBE5A-5503-4103-9E46-EFB5E72B2DA8}" destId="{E5F2CC73-5E99-495E-B1B4-327228A1AC58}" srcOrd="1" destOrd="0" presId="urn:microsoft.com/office/officeart/2011/layout/HexagonRadial"/>
    <dgm:cxn modelId="{30532515-2278-4822-AF1D-0904075AEA68}" type="presParOf" srcId="{E5F2CC73-5E99-495E-B1B4-327228A1AC58}" destId="{1B3268CD-882C-4EC8-9F4D-AE896F668CC9}" srcOrd="0" destOrd="0" presId="urn:microsoft.com/office/officeart/2011/layout/HexagonRadial"/>
    <dgm:cxn modelId="{6EE32ACA-D0DF-47C6-8BBF-14FCA05F1E49}" type="presParOf" srcId="{B4ABBE5A-5503-4103-9E46-EFB5E72B2DA8}" destId="{3FBC8388-759C-4320-8544-29EFFA373F91}" srcOrd="2" destOrd="0" presId="urn:microsoft.com/office/officeart/2011/layout/HexagonRadial"/>
    <dgm:cxn modelId="{1C3F542E-DC79-41F5-A009-153332796AA6}" type="presParOf" srcId="{B4ABBE5A-5503-4103-9E46-EFB5E72B2DA8}" destId="{377E1C20-C96F-4883-A9FE-D44B0F9804CE}" srcOrd="3" destOrd="0" presId="urn:microsoft.com/office/officeart/2011/layout/HexagonRadial"/>
    <dgm:cxn modelId="{FF7F4058-F414-4D0C-89E8-5DE7E3279DBE}" type="presParOf" srcId="{377E1C20-C96F-4883-A9FE-D44B0F9804CE}" destId="{D6B23051-D160-493E-B8DF-7C62B22EED3D}" srcOrd="0" destOrd="0" presId="urn:microsoft.com/office/officeart/2011/layout/HexagonRadial"/>
    <dgm:cxn modelId="{7E5D93E9-8E2D-4EF8-A719-D5EB6C722EDA}" type="presParOf" srcId="{B4ABBE5A-5503-4103-9E46-EFB5E72B2DA8}" destId="{806F9DCD-7250-49A4-9B02-ED87774212B9}" srcOrd="4" destOrd="0" presId="urn:microsoft.com/office/officeart/2011/layout/HexagonRadial"/>
    <dgm:cxn modelId="{BB2F529A-7525-475E-A2D3-62261C921261}" type="presParOf" srcId="{B4ABBE5A-5503-4103-9E46-EFB5E72B2DA8}" destId="{05CBEA17-90EA-4593-9FE4-10E760A1847F}" srcOrd="5" destOrd="0" presId="urn:microsoft.com/office/officeart/2011/layout/HexagonRadial"/>
    <dgm:cxn modelId="{29D892F3-713B-4271-91BD-629EEA725966}" type="presParOf" srcId="{05CBEA17-90EA-4593-9FE4-10E760A1847F}" destId="{02EA2D4B-8236-4436-AB4D-BC685370A437}" srcOrd="0" destOrd="0" presId="urn:microsoft.com/office/officeart/2011/layout/HexagonRadial"/>
    <dgm:cxn modelId="{0E7A01CB-959E-4779-8045-E4BB11B859B1}" type="presParOf" srcId="{B4ABBE5A-5503-4103-9E46-EFB5E72B2DA8}" destId="{714004CE-59F8-492A-95E0-A9C618714BB2}" srcOrd="6" destOrd="0" presId="urn:microsoft.com/office/officeart/2011/layout/HexagonRadial"/>
    <dgm:cxn modelId="{28F2A032-3458-403F-946B-C6D885C5DA1E}" type="presParOf" srcId="{B4ABBE5A-5503-4103-9E46-EFB5E72B2DA8}" destId="{7B1BDC8B-7DBD-4949-ABEC-F6D6F40654F2}" srcOrd="7" destOrd="0" presId="urn:microsoft.com/office/officeart/2011/layout/HexagonRadial"/>
    <dgm:cxn modelId="{1A623E8D-A09C-493D-92C5-64B932552942}" type="presParOf" srcId="{7B1BDC8B-7DBD-4949-ABEC-F6D6F40654F2}" destId="{E38FE3EE-0BA0-41D6-B04E-8F5C7906A5E9}" srcOrd="0" destOrd="0" presId="urn:microsoft.com/office/officeart/2011/layout/HexagonRadial"/>
    <dgm:cxn modelId="{A93324EF-F285-45E7-B78D-8C4F5A4540C2}" type="presParOf" srcId="{B4ABBE5A-5503-4103-9E46-EFB5E72B2DA8}" destId="{A55F3A18-169D-45A2-8D82-98C2FFDF2235}" srcOrd="8" destOrd="0" presId="urn:microsoft.com/office/officeart/2011/layout/HexagonRadial"/>
    <dgm:cxn modelId="{B8ECEFFC-0583-4D6E-BAD3-910EC72E7AA2}" type="presParOf" srcId="{B4ABBE5A-5503-4103-9E46-EFB5E72B2DA8}" destId="{11420C2D-30E5-4606-AE76-C73512986694}" srcOrd="9" destOrd="0" presId="urn:microsoft.com/office/officeart/2011/layout/HexagonRadial"/>
    <dgm:cxn modelId="{B2F33FCB-6AAC-450A-828D-263B38DF32DE}" type="presParOf" srcId="{11420C2D-30E5-4606-AE76-C73512986694}" destId="{A5092F38-BF17-4CB2-B8D5-143270F7D437}" srcOrd="0" destOrd="0" presId="urn:microsoft.com/office/officeart/2011/layout/HexagonRadial"/>
    <dgm:cxn modelId="{4682C7E0-9DD8-48C1-AF72-7529414EAD3C}" type="presParOf" srcId="{B4ABBE5A-5503-4103-9E46-EFB5E72B2DA8}" destId="{FA798240-526F-42EC-A0AC-5EAD6F585A18}" srcOrd="10" destOrd="0" presId="urn:microsoft.com/office/officeart/2011/layout/HexagonRadial"/>
    <dgm:cxn modelId="{A951470A-7DAA-4E9F-81FC-FBAA59785E92}" type="presParOf" srcId="{B4ABBE5A-5503-4103-9E46-EFB5E72B2DA8}" destId="{42F85F12-6223-46E5-86A8-6225AF112CB0}" srcOrd="11" destOrd="0" presId="urn:microsoft.com/office/officeart/2011/layout/HexagonRadial"/>
    <dgm:cxn modelId="{001050B9-01E0-4034-91E2-6F5B8CC34B0D}" type="presParOf" srcId="{42F85F12-6223-46E5-86A8-6225AF112CB0}" destId="{B7800660-9D01-485D-A887-61303C07A8A0}" srcOrd="0" destOrd="0" presId="urn:microsoft.com/office/officeart/2011/layout/HexagonRadial"/>
    <dgm:cxn modelId="{CEC94353-E30B-46E6-8B0F-813235593544}" type="presParOf" srcId="{B4ABBE5A-5503-4103-9E46-EFB5E72B2DA8}" destId="{C364931E-57F7-40FF-8878-AEABB20D9E8F}"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4FB88C-AD88-4B43-BCCA-6E128CE7622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ECE0B059-CFA0-4E79-A765-954088D4E613}">
      <dgm:prSet phldrT="[文本]"/>
      <dgm:spPr/>
      <dgm:t>
        <a:bodyPr/>
        <a:lstStyle/>
        <a:p>
          <a:r>
            <a:rPr lang="zh-CN" altLang="en-US" dirty="0" smtClean="0"/>
            <a:t>背景</a:t>
          </a:r>
          <a:endParaRPr lang="zh-CN" altLang="en-US" dirty="0"/>
        </a:p>
      </dgm:t>
    </dgm:pt>
    <dgm:pt modelId="{114ECBC6-32E0-4946-84FF-C075B6ECB700}" type="parTrans" cxnId="{A9B3F883-5CF8-4628-BB19-E49A2F800D2D}">
      <dgm:prSet/>
      <dgm:spPr/>
      <dgm:t>
        <a:bodyPr/>
        <a:lstStyle/>
        <a:p>
          <a:endParaRPr lang="zh-CN" altLang="en-US"/>
        </a:p>
      </dgm:t>
    </dgm:pt>
    <dgm:pt modelId="{84DFAF10-D6B6-4BC2-99D8-FAF29B809C8E}" type="sibTrans" cxnId="{A9B3F883-5CF8-4628-BB19-E49A2F800D2D}">
      <dgm:prSet/>
      <dgm:spPr/>
      <dgm:t>
        <a:bodyPr/>
        <a:lstStyle/>
        <a:p>
          <a:endParaRPr lang="zh-CN" altLang="en-US"/>
        </a:p>
      </dgm:t>
    </dgm:pt>
    <dgm:pt modelId="{D58FCD9C-AEED-4B0D-808B-20BE669FFE2E}">
      <dgm:prSet phldrT="[文本]"/>
      <dgm:spPr/>
      <dgm:t>
        <a:bodyPr/>
        <a:lstStyle/>
        <a:p>
          <a:r>
            <a:rPr lang="en-US" altLang="zh-CN" dirty="0" smtClean="0"/>
            <a:t>QQ</a:t>
          </a:r>
          <a:r>
            <a:rPr lang="zh-CN" altLang="en-US" dirty="0" smtClean="0"/>
            <a:t>盗号产业链的发展现状</a:t>
          </a:r>
          <a:endParaRPr lang="zh-CN" altLang="en-US" dirty="0"/>
        </a:p>
      </dgm:t>
    </dgm:pt>
    <dgm:pt modelId="{5276F2AA-D5C1-4C88-BF65-8593FD6A43CE}" type="parTrans" cxnId="{6DC0496F-9F5A-47E7-8FA0-3B8A0AB0C93A}">
      <dgm:prSet/>
      <dgm:spPr/>
      <dgm:t>
        <a:bodyPr/>
        <a:lstStyle/>
        <a:p>
          <a:endParaRPr lang="zh-CN" altLang="en-US"/>
        </a:p>
      </dgm:t>
    </dgm:pt>
    <dgm:pt modelId="{CC9115D3-FF5E-43B3-8F36-29F49484751E}" type="sibTrans" cxnId="{6DC0496F-9F5A-47E7-8FA0-3B8A0AB0C93A}">
      <dgm:prSet/>
      <dgm:spPr/>
      <dgm:t>
        <a:bodyPr/>
        <a:lstStyle/>
        <a:p>
          <a:endParaRPr lang="zh-CN" altLang="en-US"/>
        </a:p>
      </dgm:t>
    </dgm:pt>
    <dgm:pt modelId="{04C3D090-900D-4885-85E7-031615C00F45}">
      <dgm:prSet phldrT="[文本]"/>
      <dgm:spPr/>
      <dgm:t>
        <a:bodyPr/>
        <a:lstStyle/>
        <a:p>
          <a:r>
            <a:rPr lang="zh-CN" altLang="en-US" dirty="0" smtClean="0"/>
            <a:t>如何应对</a:t>
          </a:r>
          <a:endParaRPr lang="zh-CN" altLang="en-US" dirty="0"/>
        </a:p>
      </dgm:t>
    </dgm:pt>
    <dgm:pt modelId="{E60DFCBF-EB78-4BC7-8A1A-092358E7D485}" type="parTrans" cxnId="{B47CE8AB-4F4F-4BA5-99FB-9EC3AF8A1344}">
      <dgm:prSet/>
      <dgm:spPr/>
      <dgm:t>
        <a:bodyPr/>
        <a:lstStyle/>
        <a:p>
          <a:endParaRPr lang="zh-CN" altLang="en-US"/>
        </a:p>
      </dgm:t>
    </dgm:pt>
    <dgm:pt modelId="{9AA9F10C-0DD2-48E1-8042-39325A53F75B}" type="sibTrans" cxnId="{B47CE8AB-4F4F-4BA5-99FB-9EC3AF8A1344}">
      <dgm:prSet/>
      <dgm:spPr/>
      <dgm:t>
        <a:bodyPr/>
        <a:lstStyle/>
        <a:p>
          <a:endParaRPr lang="zh-CN" altLang="en-US"/>
        </a:p>
      </dgm:t>
    </dgm:pt>
    <dgm:pt modelId="{F04D9293-5CCC-46B6-8A77-0867ADC7986F}">
      <dgm:prSet phldrT="[文本]"/>
      <dgm:spPr>
        <a:solidFill>
          <a:schemeClr val="accent2"/>
        </a:solidFill>
      </dgm:spPr>
      <dgm:t>
        <a:bodyPr/>
        <a:lstStyle/>
        <a:p>
          <a:r>
            <a:rPr lang="zh-CN" altLang="en-US" dirty="0" smtClean="0"/>
            <a:t>未来的展望</a:t>
          </a:r>
          <a:endParaRPr lang="zh-CN" altLang="en-US" dirty="0"/>
        </a:p>
      </dgm:t>
    </dgm:pt>
    <dgm:pt modelId="{6117084D-5A14-4B37-8C70-99986E55438D}" type="parTrans" cxnId="{B4DF21A7-F8BB-48DD-AECC-0FEE7C2832C7}">
      <dgm:prSet/>
      <dgm:spPr/>
      <dgm:t>
        <a:bodyPr/>
        <a:lstStyle/>
        <a:p>
          <a:endParaRPr lang="zh-CN" altLang="en-US"/>
        </a:p>
      </dgm:t>
    </dgm:pt>
    <dgm:pt modelId="{85AF4EF7-1088-4337-B706-06ED4CD75065}" type="sibTrans" cxnId="{B4DF21A7-F8BB-48DD-AECC-0FEE7C2832C7}">
      <dgm:prSet/>
      <dgm:spPr/>
      <dgm:t>
        <a:bodyPr/>
        <a:lstStyle/>
        <a:p>
          <a:endParaRPr lang="zh-CN" altLang="en-US"/>
        </a:p>
      </dgm:t>
    </dgm:pt>
    <dgm:pt modelId="{3BED0A7E-3572-4219-AE20-F3FAA7F2441C}" type="pres">
      <dgm:prSet presAssocID="{4D4FB88C-AD88-4B43-BCCA-6E128CE76221}" presName="Name0" presStyleCnt="0">
        <dgm:presLayoutVars>
          <dgm:chMax val="7"/>
          <dgm:chPref val="7"/>
          <dgm:dir/>
        </dgm:presLayoutVars>
      </dgm:prSet>
      <dgm:spPr/>
      <dgm:t>
        <a:bodyPr/>
        <a:lstStyle/>
        <a:p>
          <a:endParaRPr lang="zh-CN" altLang="en-US"/>
        </a:p>
      </dgm:t>
    </dgm:pt>
    <dgm:pt modelId="{FF611A13-672A-4ACA-AB34-3B2F2ADC78C7}" type="pres">
      <dgm:prSet presAssocID="{4D4FB88C-AD88-4B43-BCCA-6E128CE76221}" presName="Name1" presStyleCnt="0"/>
      <dgm:spPr/>
    </dgm:pt>
    <dgm:pt modelId="{119072CA-D2A6-418C-BF8C-94A89F51EA57}" type="pres">
      <dgm:prSet presAssocID="{4D4FB88C-AD88-4B43-BCCA-6E128CE76221}" presName="cycle" presStyleCnt="0"/>
      <dgm:spPr/>
    </dgm:pt>
    <dgm:pt modelId="{FE2C406E-321F-4B0A-B01D-7A175F857BF0}" type="pres">
      <dgm:prSet presAssocID="{4D4FB88C-AD88-4B43-BCCA-6E128CE76221}" presName="srcNode" presStyleLbl="node1" presStyleIdx="0" presStyleCnt="4"/>
      <dgm:spPr/>
    </dgm:pt>
    <dgm:pt modelId="{E6BAFB20-C3A6-4D1B-81A6-83FBE01557D3}" type="pres">
      <dgm:prSet presAssocID="{4D4FB88C-AD88-4B43-BCCA-6E128CE76221}" presName="conn" presStyleLbl="parChTrans1D2" presStyleIdx="0" presStyleCnt="1"/>
      <dgm:spPr/>
      <dgm:t>
        <a:bodyPr/>
        <a:lstStyle/>
        <a:p>
          <a:endParaRPr lang="zh-CN" altLang="en-US"/>
        </a:p>
      </dgm:t>
    </dgm:pt>
    <dgm:pt modelId="{B5EDF8E3-25F3-43BD-85D1-5EE4B6B42749}" type="pres">
      <dgm:prSet presAssocID="{4D4FB88C-AD88-4B43-BCCA-6E128CE76221}" presName="extraNode" presStyleLbl="node1" presStyleIdx="0" presStyleCnt="4"/>
      <dgm:spPr/>
    </dgm:pt>
    <dgm:pt modelId="{85AA4897-70F7-4CC9-806E-4BEF10883DBD}" type="pres">
      <dgm:prSet presAssocID="{4D4FB88C-AD88-4B43-BCCA-6E128CE76221}" presName="dstNode" presStyleLbl="node1" presStyleIdx="0" presStyleCnt="4"/>
      <dgm:spPr/>
    </dgm:pt>
    <dgm:pt modelId="{8F90C7C2-11E5-4F97-99F3-2C95615F3E67}" type="pres">
      <dgm:prSet presAssocID="{ECE0B059-CFA0-4E79-A765-954088D4E613}" presName="text_1" presStyleLbl="node1" presStyleIdx="0" presStyleCnt="4">
        <dgm:presLayoutVars>
          <dgm:bulletEnabled val="1"/>
        </dgm:presLayoutVars>
      </dgm:prSet>
      <dgm:spPr/>
      <dgm:t>
        <a:bodyPr/>
        <a:lstStyle/>
        <a:p>
          <a:endParaRPr lang="zh-CN" altLang="en-US"/>
        </a:p>
      </dgm:t>
    </dgm:pt>
    <dgm:pt modelId="{5BAFDFBC-F31A-4078-B03B-617009EC0DF5}" type="pres">
      <dgm:prSet presAssocID="{ECE0B059-CFA0-4E79-A765-954088D4E613}" presName="accent_1" presStyleCnt="0"/>
      <dgm:spPr/>
    </dgm:pt>
    <dgm:pt modelId="{D488BB01-8C1E-459C-8B2C-6CD3ABA92185}" type="pres">
      <dgm:prSet presAssocID="{ECE0B059-CFA0-4E79-A765-954088D4E613}" presName="accentRepeatNode" presStyleLbl="solidFgAcc1" presStyleIdx="0" presStyleCnt="4"/>
      <dgm:spPr/>
    </dgm:pt>
    <dgm:pt modelId="{C89F59B9-AB67-45AD-911A-40A5A007F17C}" type="pres">
      <dgm:prSet presAssocID="{D58FCD9C-AEED-4B0D-808B-20BE669FFE2E}" presName="text_2" presStyleLbl="node1" presStyleIdx="1" presStyleCnt="4">
        <dgm:presLayoutVars>
          <dgm:bulletEnabled val="1"/>
        </dgm:presLayoutVars>
      </dgm:prSet>
      <dgm:spPr/>
      <dgm:t>
        <a:bodyPr/>
        <a:lstStyle/>
        <a:p>
          <a:endParaRPr lang="zh-CN" altLang="en-US"/>
        </a:p>
      </dgm:t>
    </dgm:pt>
    <dgm:pt modelId="{C1EEBF10-442A-4E0E-B79A-60E8425B16D8}" type="pres">
      <dgm:prSet presAssocID="{D58FCD9C-AEED-4B0D-808B-20BE669FFE2E}" presName="accent_2" presStyleCnt="0"/>
      <dgm:spPr/>
    </dgm:pt>
    <dgm:pt modelId="{8214892A-B10D-4E43-AB88-14CD49A79654}" type="pres">
      <dgm:prSet presAssocID="{D58FCD9C-AEED-4B0D-808B-20BE669FFE2E}" presName="accentRepeatNode" presStyleLbl="solidFgAcc1" presStyleIdx="1" presStyleCnt="4"/>
      <dgm:spPr/>
    </dgm:pt>
    <dgm:pt modelId="{8A11865B-DDC9-4593-AF02-0BB0D73D1991}" type="pres">
      <dgm:prSet presAssocID="{04C3D090-900D-4885-85E7-031615C00F45}" presName="text_3" presStyleLbl="node1" presStyleIdx="2" presStyleCnt="4">
        <dgm:presLayoutVars>
          <dgm:bulletEnabled val="1"/>
        </dgm:presLayoutVars>
      </dgm:prSet>
      <dgm:spPr/>
      <dgm:t>
        <a:bodyPr/>
        <a:lstStyle/>
        <a:p>
          <a:endParaRPr lang="zh-CN" altLang="en-US"/>
        </a:p>
      </dgm:t>
    </dgm:pt>
    <dgm:pt modelId="{8E38FC17-3018-4EBD-B43C-E09B8B0753F7}" type="pres">
      <dgm:prSet presAssocID="{04C3D090-900D-4885-85E7-031615C00F45}" presName="accent_3" presStyleCnt="0"/>
      <dgm:spPr/>
    </dgm:pt>
    <dgm:pt modelId="{F6AF8AC3-7A65-4092-9486-B3EC7329A7DB}" type="pres">
      <dgm:prSet presAssocID="{04C3D090-900D-4885-85E7-031615C00F45}" presName="accentRepeatNode" presStyleLbl="solidFgAcc1" presStyleIdx="2" presStyleCnt="4"/>
      <dgm:spPr/>
    </dgm:pt>
    <dgm:pt modelId="{A2DC5CB4-E82A-439B-8A00-069CE14D1E7C}" type="pres">
      <dgm:prSet presAssocID="{F04D9293-5CCC-46B6-8A77-0867ADC7986F}" presName="text_4" presStyleLbl="node1" presStyleIdx="3" presStyleCnt="4">
        <dgm:presLayoutVars>
          <dgm:bulletEnabled val="1"/>
        </dgm:presLayoutVars>
      </dgm:prSet>
      <dgm:spPr/>
      <dgm:t>
        <a:bodyPr/>
        <a:lstStyle/>
        <a:p>
          <a:endParaRPr lang="zh-CN" altLang="en-US"/>
        </a:p>
      </dgm:t>
    </dgm:pt>
    <dgm:pt modelId="{42FF8C74-6A41-495F-82C6-9A63E928D08E}" type="pres">
      <dgm:prSet presAssocID="{F04D9293-5CCC-46B6-8A77-0867ADC7986F}" presName="accent_4" presStyleCnt="0"/>
      <dgm:spPr/>
    </dgm:pt>
    <dgm:pt modelId="{A9FCE8C7-8872-4990-81E1-2D94E06D8E2F}" type="pres">
      <dgm:prSet presAssocID="{F04D9293-5CCC-46B6-8A77-0867ADC7986F}" presName="accentRepeatNode" presStyleLbl="solidFgAcc1" presStyleIdx="3" presStyleCnt="4"/>
      <dgm:spPr/>
    </dgm:pt>
  </dgm:ptLst>
  <dgm:cxnLst>
    <dgm:cxn modelId="{BCB615BA-89B9-473A-9705-758968CC33E2}" type="presOf" srcId="{ECE0B059-CFA0-4E79-A765-954088D4E613}" destId="{8F90C7C2-11E5-4F97-99F3-2C95615F3E67}" srcOrd="0" destOrd="0" presId="urn:microsoft.com/office/officeart/2008/layout/VerticalCurvedList"/>
    <dgm:cxn modelId="{A9B3F883-5CF8-4628-BB19-E49A2F800D2D}" srcId="{4D4FB88C-AD88-4B43-BCCA-6E128CE76221}" destId="{ECE0B059-CFA0-4E79-A765-954088D4E613}" srcOrd="0" destOrd="0" parTransId="{114ECBC6-32E0-4946-84FF-C075B6ECB700}" sibTransId="{84DFAF10-D6B6-4BC2-99D8-FAF29B809C8E}"/>
    <dgm:cxn modelId="{78C51194-39CF-4924-AF97-7F8FC3D4DDB9}" type="presOf" srcId="{84DFAF10-D6B6-4BC2-99D8-FAF29B809C8E}" destId="{E6BAFB20-C3A6-4D1B-81A6-83FBE01557D3}" srcOrd="0" destOrd="0" presId="urn:microsoft.com/office/officeart/2008/layout/VerticalCurvedList"/>
    <dgm:cxn modelId="{0B62C410-F4CF-47F3-8FC5-3C20BB5EA966}" type="presOf" srcId="{04C3D090-900D-4885-85E7-031615C00F45}" destId="{8A11865B-DDC9-4593-AF02-0BB0D73D1991}" srcOrd="0" destOrd="0" presId="urn:microsoft.com/office/officeart/2008/layout/VerticalCurvedList"/>
    <dgm:cxn modelId="{B47CE8AB-4F4F-4BA5-99FB-9EC3AF8A1344}" srcId="{4D4FB88C-AD88-4B43-BCCA-6E128CE76221}" destId="{04C3D090-900D-4885-85E7-031615C00F45}" srcOrd="2" destOrd="0" parTransId="{E60DFCBF-EB78-4BC7-8A1A-092358E7D485}" sibTransId="{9AA9F10C-0DD2-48E1-8042-39325A53F75B}"/>
    <dgm:cxn modelId="{B4DF21A7-F8BB-48DD-AECC-0FEE7C2832C7}" srcId="{4D4FB88C-AD88-4B43-BCCA-6E128CE76221}" destId="{F04D9293-5CCC-46B6-8A77-0867ADC7986F}" srcOrd="3" destOrd="0" parTransId="{6117084D-5A14-4B37-8C70-99986E55438D}" sibTransId="{85AF4EF7-1088-4337-B706-06ED4CD75065}"/>
    <dgm:cxn modelId="{0E1E77EF-39DC-40FA-994C-8309B6AF5096}" type="presOf" srcId="{F04D9293-5CCC-46B6-8A77-0867ADC7986F}" destId="{A2DC5CB4-E82A-439B-8A00-069CE14D1E7C}" srcOrd="0" destOrd="0" presId="urn:microsoft.com/office/officeart/2008/layout/VerticalCurvedList"/>
    <dgm:cxn modelId="{8DD6847F-0B9F-45DC-B430-C5888D7CA3FB}" type="presOf" srcId="{D58FCD9C-AEED-4B0D-808B-20BE669FFE2E}" destId="{C89F59B9-AB67-45AD-911A-40A5A007F17C}" srcOrd="0" destOrd="0" presId="urn:microsoft.com/office/officeart/2008/layout/VerticalCurvedList"/>
    <dgm:cxn modelId="{3A9165D4-42F8-49A1-AFF0-3EFE132CD2DE}" type="presOf" srcId="{4D4FB88C-AD88-4B43-BCCA-6E128CE76221}" destId="{3BED0A7E-3572-4219-AE20-F3FAA7F2441C}" srcOrd="0" destOrd="0" presId="urn:microsoft.com/office/officeart/2008/layout/VerticalCurvedList"/>
    <dgm:cxn modelId="{6DC0496F-9F5A-47E7-8FA0-3B8A0AB0C93A}" srcId="{4D4FB88C-AD88-4B43-BCCA-6E128CE76221}" destId="{D58FCD9C-AEED-4B0D-808B-20BE669FFE2E}" srcOrd="1" destOrd="0" parTransId="{5276F2AA-D5C1-4C88-BF65-8593FD6A43CE}" sibTransId="{CC9115D3-FF5E-43B3-8F36-29F49484751E}"/>
    <dgm:cxn modelId="{0B58DEA6-BFC8-46D8-B08A-8A333BB08C5A}" type="presParOf" srcId="{3BED0A7E-3572-4219-AE20-F3FAA7F2441C}" destId="{FF611A13-672A-4ACA-AB34-3B2F2ADC78C7}" srcOrd="0" destOrd="0" presId="urn:microsoft.com/office/officeart/2008/layout/VerticalCurvedList"/>
    <dgm:cxn modelId="{8DB97C25-FF69-4AA2-9FA3-4EE734AFCCB3}" type="presParOf" srcId="{FF611A13-672A-4ACA-AB34-3B2F2ADC78C7}" destId="{119072CA-D2A6-418C-BF8C-94A89F51EA57}" srcOrd="0" destOrd="0" presId="urn:microsoft.com/office/officeart/2008/layout/VerticalCurvedList"/>
    <dgm:cxn modelId="{26E85ADE-41B4-4237-8F8F-6499606340AC}" type="presParOf" srcId="{119072CA-D2A6-418C-BF8C-94A89F51EA57}" destId="{FE2C406E-321F-4B0A-B01D-7A175F857BF0}" srcOrd="0" destOrd="0" presId="urn:microsoft.com/office/officeart/2008/layout/VerticalCurvedList"/>
    <dgm:cxn modelId="{73373307-75F7-4A8C-A091-D49FED5FF984}" type="presParOf" srcId="{119072CA-D2A6-418C-BF8C-94A89F51EA57}" destId="{E6BAFB20-C3A6-4D1B-81A6-83FBE01557D3}" srcOrd="1" destOrd="0" presId="urn:microsoft.com/office/officeart/2008/layout/VerticalCurvedList"/>
    <dgm:cxn modelId="{6D92505E-D172-4761-8CF2-66CC5897D34B}" type="presParOf" srcId="{119072CA-D2A6-418C-BF8C-94A89F51EA57}" destId="{B5EDF8E3-25F3-43BD-85D1-5EE4B6B42749}" srcOrd="2" destOrd="0" presId="urn:microsoft.com/office/officeart/2008/layout/VerticalCurvedList"/>
    <dgm:cxn modelId="{4E4138D0-0AB8-4D1B-9284-571F4CC7B9B0}" type="presParOf" srcId="{119072CA-D2A6-418C-BF8C-94A89F51EA57}" destId="{85AA4897-70F7-4CC9-806E-4BEF10883DBD}" srcOrd="3" destOrd="0" presId="urn:microsoft.com/office/officeart/2008/layout/VerticalCurvedList"/>
    <dgm:cxn modelId="{E9AC1618-FA65-4368-A8D7-EEAD31919724}" type="presParOf" srcId="{FF611A13-672A-4ACA-AB34-3B2F2ADC78C7}" destId="{8F90C7C2-11E5-4F97-99F3-2C95615F3E67}" srcOrd="1" destOrd="0" presId="urn:microsoft.com/office/officeart/2008/layout/VerticalCurvedList"/>
    <dgm:cxn modelId="{A4317B88-EA2A-405A-B447-72CD9C8FA2D4}" type="presParOf" srcId="{FF611A13-672A-4ACA-AB34-3B2F2ADC78C7}" destId="{5BAFDFBC-F31A-4078-B03B-617009EC0DF5}" srcOrd="2" destOrd="0" presId="urn:microsoft.com/office/officeart/2008/layout/VerticalCurvedList"/>
    <dgm:cxn modelId="{31E952DF-78BC-4E12-88F8-2340435EE1D5}" type="presParOf" srcId="{5BAFDFBC-F31A-4078-B03B-617009EC0DF5}" destId="{D488BB01-8C1E-459C-8B2C-6CD3ABA92185}" srcOrd="0" destOrd="0" presId="urn:microsoft.com/office/officeart/2008/layout/VerticalCurvedList"/>
    <dgm:cxn modelId="{DC8F4B3B-6D2A-4AD1-8E34-432CFD9660DA}" type="presParOf" srcId="{FF611A13-672A-4ACA-AB34-3B2F2ADC78C7}" destId="{C89F59B9-AB67-45AD-911A-40A5A007F17C}" srcOrd="3" destOrd="0" presId="urn:microsoft.com/office/officeart/2008/layout/VerticalCurvedList"/>
    <dgm:cxn modelId="{38505188-2750-4CDE-9E81-0C9D45D3166D}" type="presParOf" srcId="{FF611A13-672A-4ACA-AB34-3B2F2ADC78C7}" destId="{C1EEBF10-442A-4E0E-B79A-60E8425B16D8}" srcOrd="4" destOrd="0" presId="urn:microsoft.com/office/officeart/2008/layout/VerticalCurvedList"/>
    <dgm:cxn modelId="{E5D23DD9-9566-4820-AC1C-FCF84E36D488}" type="presParOf" srcId="{C1EEBF10-442A-4E0E-B79A-60E8425B16D8}" destId="{8214892A-B10D-4E43-AB88-14CD49A79654}" srcOrd="0" destOrd="0" presId="urn:microsoft.com/office/officeart/2008/layout/VerticalCurvedList"/>
    <dgm:cxn modelId="{FDD22F27-BC0E-4DDE-BF09-DED2C519EB48}" type="presParOf" srcId="{FF611A13-672A-4ACA-AB34-3B2F2ADC78C7}" destId="{8A11865B-DDC9-4593-AF02-0BB0D73D1991}" srcOrd="5" destOrd="0" presId="urn:microsoft.com/office/officeart/2008/layout/VerticalCurvedList"/>
    <dgm:cxn modelId="{8316DA45-A27F-4781-8A66-07696166661F}" type="presParOf" srcId="{FF611A13-672A-4ACA-AB34-3B2F2ADC78C7}" destId="{8E38FC17-3018-4EBD-B43C-E09B8B0753F7}" srcOrd="6" destOrd="0" presId="urn:microsoft.com/office/officeart/2008/layout/VerticalCurvedList"/>
    <dgm:cxn modelId="{2553A127-F0E8-453D-9554-B171862237E3}" type="presParOf" srcId="{8E38FC17-3018-4EBD-B43C-E09B8B0753F7}" destId="{F6AF8AC3-7A65-4092-9486-B3EC7329A7DB}" srcOrd="0" destOrd="0" presId="urn:microsoft.com/office/officeart/2008/layout/VerticalCurvedList"/>
    <dgm:cxn modelId="{110CC698-655D-4226-BED7-5E8FC7168563}" type="presParOf" srcId="{FF611A13-672A-4ACA-AB34-3B2F2ADC78C7}" destId="{A2DC5CB4-E82A-439B-8A00-069CE14D1E7C}" srcOrd="7" destOrd="0" presId="urn:microsoft.com/office/officeart/2008/layout/VerticalCurvedList"/>
    <dgm:cxn modelId="{98096A00-4223-4CF1-9B2F-A1FC2D11E93B}" type="presParOf" srcId="{FF611A13-672A-4ACA-AB34-3B2F2ADC78C7}" destId="{42FF8C74-6A41-495F-82C6-9A63E928D08E}" srcOrd="8" destOrd="0" presId="urn:microsoft.com/office/officeart/2008/layout/VerticalCurvedList"/>
    <dgm:cxn modelId="{FE3CB379-E1A6-438A-B106-7462072C0F81}" type="presParOf" srcId="{42FF8C74-6A41-495F-82C6-9A63E928D08E}" destId="{A9FCE8C7-8872-4990-81E1-2D94E06D8E2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A2E2925-0EEE-4C1F-A8EC-911B5092671A}"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zh-CN" altLang="en-US"/>
        </a:p>
      </dgm:t>
    </dgm:pt>
    <dgm:pt modelId="{087EA1AC-CF56-449D-96AE-E31003CFAF14}">
      <dgm:prSet phldrT="[文本]"/>
      <dgm:spPr/>
      <dgm:t>
        <a:bodyPr/>
        <a:lstStyle/>
        <a:p>
          <a:r>
            <a:rPr lang="zh-CN" altLang="en-US" dirty="0" smtClean="0"/>
            <a:t>对手：变强大，法律</a:t>
          </a:r>
          <a:r>
            <a:rPr lang="en-US" altLang="zh-CN" dirty="0" smtClean="0"/>
            <a:t>/</a:t>
          </a:r>
          <a:r>
            <a:rPr lang="zh-CN" altLang="en-US" dirty="0" smtClean="0"/>
            <a:t>人力成本低，持续获益，会一直伴随着互联网</a:t>
          </a:r>
          <a:endParaRPr lang="zh-CN" altLang="en-US" dirty="0"/>
        </a:p>
      </dgm:t>
    </dgm:pt>
    <dgm:pt modelId="{3550F16A-E3E9-4B74-B277-6BD0EC70C87C}" type="parTrans" cxnId="{161384BD-DDA7-42AA-8923-F846C277A69F}">
      <dgm:prSet/>
      <dgm:spPr/>
      <dgm:t>
        <a:bodyPr/>
        <a:lstStyle/>
        <a:p>
          <a:endParaRPr lang="zh-CN" altLang="en-US"/>
        </a:p>
      </dgm:t>
    </dgm:pt>
    <dgm:pt modelId="{CE711276-69C3-4165-9FD2-B279E97830D2}" type="sibTrans" cxnId="{161384BD-DDA7-42AA-8923-F846C277A69F}">
      <dgm:prSet/>
      <dgm:spPr/>
      <dgm:t>
        <a:bodyPr/>
        <a:lstStyle/>
        <a:p>
          <a:endParaRPr lang="zh-CN" altLang="en-US"/>
        </a:p>
      </dgm:t>
    </dgm:pt>
    <dgm:pt modelId="{8FDA6580-F0D8-4FB0-A41D-9DA076D5EE0D}">
      <dgm:prSet phldrT="[文本]"/>
      <dgm:spPr/>
      <dgm:t>
        <a:bodyPr/>
        <a:lstStyle/>
        <a:p>
          <a:r>
            <a:rPr lang="zh-CN" altLang="en-US" dirty="0" smtClean="0"/>
            <a:t>我们：变强大，包括：</a:t>
          </a:r>
          <a:endParaRPr lang="en-US" altLang="zh-CN" dirty="0" smtClean="0"/>
        </a:p>
        <a:p>
          <a:r>
            <a:rPr lang="en-US" altLang="zh-CN" dirty="0" smtClean="0"/>
            <a:t>1</a:t>
          </a:r>
          <a:r>
            <a:rPr lang="zh-CN" altLang="en-US" dirty="0" smtClean="0"/>
            <a:t>）意识</a:t>
          </a:r>
          <a:endParaRPr lang="en-US" altLang="zh-CN" dirty="0" smtClean="0"/>
        </a:p>
        <a:p>
          <a:r>
            <a:rPr lang="en-US" altLang="zh-CN" dirty="0" smtClean="0"/>
            <a:t>2</a:t>
          </a:r>
          <a:r>
            <a:rPr lang="zh-CN" altLang="en-US" dirty="0" smtClean="0"/>
            <a:t>）组织</a:t>
          </a:r>
          <a:endParaRPr lang="en-US" altLang="zh-CN" dirty="0" smtClean="0"/>
        </a:p>
        <a:p>
          <a:r>
            <a:rPr lang="en-US" altLang="zh-CN" dirty="0" smtClean="0"/>
            <a:t>3</a:t>
          </a:r>
          <a:r>
            <a:rPr lang="zh-CN" altLang="en-US" dirty="0" smtClean="0"/>
            <a:t>）技术</a:t>
          </a:r>
          <a:endParaRPr lang="zh-CN" altLang="en-US" dirty="0"/>
        </a:p>
      </dgm:t>
    </dgm:pt>
    <dgm:pt modelId="{E6A6A82E-E9A3-44A5-B33C-0C614BC254EA}" type="parTrans" cxnId="{2E0D01F6-E01F-41A9-B863-3AC61F4C33AF}">
      <dgm:prSet/>
      <dgm:spPr/>
      <dgm:t>
        <a:bodyPr/>
        <a:lstStyle/>
        <a:p>
          <a:endParaRPr lang="zh-CN" altLang="en-US"/>
        </a:p>
      </dgm:t>
    </dgm:pt>
    <dgm:pt modelId="{447A4B54-2C6E-44E2-808E-9101F8414397}" type="sibTrans" cxnId="{2E0D01F6-E01F-41A9-B863-3AC61F4C33AF}">
      <dgm:prSet/>
      <dgm:spPr/>
      <dgm:t>
        <a:bodyPr/>
        <a:lstStyle/>
        <a:p>
          <a:endParaRPr lang="zh-CN" altLang="en-US"/>
        </a:p>
      </dgm:t>
    </dgm:pt>
    <dgm:pt modelId="{6B162863-3033-46FA-BCC1-3C2CC6E290C5}" type="pres">
      <dgm:prSet presAssocID="{DA2E2925-0EEE-4C1F-A8EC-911B5092671A}" presName="compositeShape" presStyleCnt="0">
        <dgm:presLayoutVars>
          <dgm:chMax val="2"/>
          <dgm:dir/>
          <dgm:resizeHandles val="exact"/>
        </dgm:presLayoutVars>
      </dgm:prSet>
      <dgm:spPr/>
      <dgm:t>
        <a:bodyPr/>
        <a:lstStyle/>
        <a:p>
          <a:endParaRPr lang="zh-CN" altLang="en-US"/>
        </a:p>
      </dgm:t>
    </dgm:pt>
    <dgm:pt modelId="{1D1FD876-AFF6-49A2-8AD2-085E58A5943C}" type="pres">
      <dgm:prSet presAssocID="{DA2E2925-0EEE-4C1F-A8EC-911B5092671A}" presName="ribbon" presStyleLbl="node1" presStyleIdx="0" presStyleCnt="1"/>
      <dgm:spPr/>
    </dgm:pt>
    <dgm:pt modelId="{010B1148-577B-446B-8676-74ED15B4A0D1}" type="pres">
      <dgm:prSet presAssocID="{DA2E2925-0EEE-4C1F-A8EC-911B5092671A}" presName="leftArrowText" presStyleLbl="node1" presStyleIdx="0" presStyleCnt="1">
        <dgm:presLayoutVars>
          <dgm:chMax val="0"/>
          <dgm:bulletEnabled val="1"/>
        </dgm:presLayoutVars>
      </dgm:prSet>
      <dgm:spPr/>
      <dgm:t>
        <a:bodyPr/>
        <a:lstStyle/>
        <a:p>
          <a:endParaRPr lang="zh-CN" altLang="en-US"/>
        </a:p>
      </dgm:t>
    </dgm:pt>
    <dgm:pt modelId="{C6EA5CEA-2C57-4381-B023-1581F8C08A52}" type="pres">
      <dgm:prSet presAssocID="{DA2E2925-0EEE-4C1F-A8EC-911B5092671A}" presName="rightArrowText" presStyleLbl="node1" presStyleIdx="0" presStyleCnt="1">
        <dgm:presLayoutVars>
          <dgm:chMax val="0"/>
          <dgm:bulletEnabled val="1"/>
        </dgm:presLayoutVars>
      </dgm:prSet>
      <dgm:spPr/>
      <dgm:t>
        <a:bodyPr/>
        <a:lstStyle/>
        <a:p>
          <a:endParaRPr lang="zh-CN" altLang="en-US"/>
        </a:p>
      </dgm:t>
    </dgm:pt>
  </dgm:ptLst>
  <dgm:cxnLst>
    <dgm:cxn modelId="{2E0D01F6-E01F-41A9-B863-3AC61F4C33AF}" srcId="{DA2E2925-0EEE-4C1F-A8EC-911B5092671A}" destId="{8FDA6580-F0D8-4FB0-A41D-9DA076D5EE0D}" srcOrd="1" destOrd="0" parTransId="{E6A6A82E-E9A3-44A5-B33C-0C614BC254EA}" sibTransId="{447A4B54-2C6E-44E2-808E-9101F8414397}"/>
    <dgm:cxn modelId="{161384BD-DDA7-42AA-8923-F846C277A69F}" srcId="{DA2E2925-0EEE-4C1F-A8EC-911B5092671A}" destId="{087EA1AC-CF56-449D-96AE-E31003CFAF14}" srcOrd="0" destOrd="0" parTransId="{3550F16A-E3E9-4B74-B277-6BD0EC70C87C}" sibTransId="{CE711276-69C3-4165-9FD2-B279E97830D2}"/>
    <dgm:cxn modelId="{4073857F-B0EF-42A9-8DEA-A827CD02EFE2}" type="presOf" srcId="{8FDA6580-F0D8-4FB0-A41D-9DA076D5EE0D}" destId="{C6EA5CEA-2C57-4381-B023-1581F8C08A52}" srcOrd="0" destOrd="0" presId="urn:microsoft.com/office/officeart/2005/8/layout/arrow6"/>
    <dgm:cxn modelId="{D8B6FEFF-F595-4EA1-BF2B-DEE1CBCE4531}" type="presOf" srcId="{087EA1AC-CF56-449D-96AE-E31003CFAF14}" destId="{010B1148-577B-446B-8676-74ED15B4A0D1}" srcOrd="0" destOrd="0" presId="urn:microsoft.com/office/officeart/2005/8/layout/arrow6"/>
    <dgm:cxn modelId="{996384B1-F031-4F51-B1A6-7EA3A06D935B}" type="presOf" srcId="{DA2E2925-0EEE-4C1F-A8EC-911B5092671A}" destId="{6B162863-3033-46FA-BCC1-3C2CC6E290C5}" srcOrd="0" destOrd="0" presId="urn:microsoft.com/office/officeart/2005/8/layout/arrow6"/>
    <dgm:cxn modelId="{36EA1FCF-358F-46FE-BBC0-123BA08F269B}" type="presParOf" srcId="{6B162863-3033-46FA-BCC1-3C2CC6E290C5}" destId="{1D1FD876-AFF6-49A2-8AD2-085E58A5943C}" srcOrd="0" destOrd="0" presId="urn:microsoft.com/office/officeart/2005/8/layout/arrow6"/>
    <dgm:cxn modelId="{7345B644-CF81-4423-8BA6-3C5AFDC3A611}" type="presParOf" srcId="{6B162863-3033-46FA-BCC1-3C2CC6E290C5}" destId="{010B1148-577B-446B-8676-74ED15B4A0D1}" srcOrd="1" destOrd="0" presId="urn:microsoft.com/office/officeart/2005/8/layout/arrow6"/>
    <dgm:cxn modelId="{F1D0CB28-F0C7-423A-B9E9-3D7230093FA2}" type="presParOf" srcId="{6B162863-3033-46FA-BCC1-3C2CC6E290C5}" destId="{C6EA5CEA-2C57-4381-B023-1581F8C08A52}"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B29672-3272-45FD-9984-F154927845BF}"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zh-CN" altLang="en-US"/>
        </a:p>
      </dgm:t>
    </dgm:pt>
    <dgm:pt modelId="{BBA1E83A-C9D0-414F-8841-4734BA125C18}">
      <dgm:prSet phldrT="[文本]"/>
      <dgm:spPr/>
      <dgm:t>
        <a:bodyPr/>
        <a:lstStyle/>
        <a:p>
          <a:endParaRPr lang="zh-CN" altLang="en-US" dirty="0"/>
        </a:p>
      </dgm:t>
    </dgm:pt>
    <dgm:pt modelId="{A3EC6E05-D9C6-4518-BBCC-D881C02C67C5}" type="parTrans" cxnId="{577CF4B0-16FC-4CBE-9386-A6F1D737C745}">
      <dgm:prSet/>
      <dgm:spPr/>
      <dgm:t>
        <a:bodyPr/>
        <a:lstStyle/>
        <a:p>
          <a:endParaRPr lang="zh-CN" altLang="en-US"/>
        </a:p>
      </dgm:t>
    </dgm:pt>
    <dgm:pt modelId="{A36016A1-8BA2-4D4B-82C3-D53A7B513E2F}" type="sibTrans" cxnId="{577CF4B0-16FC-4CBE-9386-A6F1D737C745}">
      <dgm:prSet/>
      <dgm:spPr/>
      <dgm:t>
        <a:bodyPr/>
        <a:lstStyle/>
        <a:p>
          <a:endParaRPr lang="zh-CN" altLang="en-US"/>
        </a:p>
      </dgm:t>
    </dgm:pt>
    <dgm:pt modelId="{23D746B9-F6C6-4F8C-ACFF-0F503E75CA79}">
      <dgm:prSet phldrT="[文本]"/>
      <dgm:spPr/>
      <dgm:t>
        <a:bodyPr/>
        <a:lstStyle/>
        <a:p>
          <a:r>
            <a:rPr lang="en-US" altLang="zh-CN" dirty="0" smtClean="0"/>
            <a:t>2009</a:t>
          </a:r>
          <a:r>
            <a:rPr lang="zh-CN" altLang="en-US" dirty="0" smtClean="0"/>
            <a:t>年我国被境外控制的计算机</a:t>
          </a:r>
          <a:r>
            <a:rPr lang="en-US" altLang="zh-CN" dirty="0" smtClean="0"/>
            <a:t>IP</a:t>
          </a:r>
          <a:r>
            <a:rPr lang="zh-CN" altLang="en-US" dirty="0" smtClean="0"/>
            <a:t>地址达 </a:t>
          </a:r>
          <a:r>
            <a:rPr lang="en-US" altLang="zh-CN" b="1" dirty="0" smtClean="0">
              <a:solidFill>
                <a:srgbClr val="FF0000"/>
              </a:solidFill>
            </a:rPr>
            <a:t>100</a:t>
          </a:r>
          <a:r>
            <a:rPr lang="zh-CN" altLang="en-US" dirty="0" smtClean="0"/>
            <a:t>多万个</a:t>
          </a:r>
          <a:endParaRPr lang="zh-CN" altLang="en-US" dirty="0"/>
        </a:p>
      </dgm:t>
    </dgm:pt>
    <dgm:pt modelId="{B6AA8852-A3E0-4DFC-A58F-670C99F494FD}" type="parTrans" cxnId="{899240DD-72E4-49E0-82DB-AA604E38FC58}">
      <dgm:prSet/>
      <dgm:spPr/>
      <dgm:t>
        <a:bodyPr/>
        <a:lstStyle/>
        <a:p>
          <a:endParaRPr lang="zh-CN" altLang="en-US"/>
        </a:p>
      </dgm:t>
    </dgm:pt>
    <dgm:pt modelId="{F1C53E2B-CBD0-45BC-9852-534DE836353B}" type="sibTrans" cxnId="{899240DD-72E4-49E0-82DB-AA604E38FC58}">
      <dgm:prSet/>
      <dgm:spPr/>
      <dgm:t>
        <a:bodyPr/>
        <a:lstStyle/>
        <a:p>
          <a:endParaRPr lang="zh-CN" altLang="en-US"/>
        </a:p>
      </dgm:t>
    </dgm:pt>
    <dgm:pt modelId="{2CFF9BC5-9199-438C-8225-5A72A786ADFA}">
      <dgm:prSet phldrT="[文本]"/>
      <dgm:spPr/>
      <dgm:t>
        <a:bodyPr/>
        <a:lstStyle/>
        <a:p>
          <a:r>
            <a:rPr lang="zh-CN" altLang="en-US" dirty="0" smtClean="0"/>
            <a:t>被黑客篡改的网站达 </a:t>
          </a:r>
          <a:r>
            <a:rPr lang="en-US" altLang="zh-CN" b="1" dirty="0" smtClean="0">
              <a:solidFill>
                <a:srgbClr val="FF0000"/>
              </a:solidFill>
            </a:rPr>
            <a:t>4.2 </a:t>
          </a:r>
          <a:r>
            <a:rPr lang="zh-CN" altLang="en-US" dirty="0" smtClean="0"/>
            <a:t>万个</a:t>
          </a:r>
          <a:endParaRPr lang="zh-CN" altLang="en-US" dirty="0"/>
        </a:p>
      </dgm:t>
    </dgm:pt>
    <dgm:pt modelId="{01A0EF0B-15C5-402A-BCA1-D5B454D11D5A}" type="parTrans" cxnId="{98534A07-0439-4CF9-959D-117161A7FF8A}">
      <dgm:prSet/>
      <dgm:spPr/>
      <dgm:t>
        <a:bodyPr/>
        <a:lstStyle/>
        <a:p>
          <a:endParaRPr lang="zh-CN" altLang="en-US"/>
        </a:p>
      </dgm:t>
    </dgm:pt>
    <dgm:pt modelId="{C9802EF9-4231-482A-87A2-C00C14E96851}" type="sibTrans" cxnId="{98534A07-0439-4CF9-959D-117161A7FF8A}">
      <dgm:prSet/>
      <dgm:spPr/>
      <dgm:t>
        <a:bodyPr/>
        <a:lstStyle/>
        <a:p>
          <a:endParaRPr lang="zh-CN" altLang="en-US"/>
        </a:p>
      </dgm:t>
    </dgm:pt>
    <dgm:pt modelId="{A43C9BDD-96B0-4E86-8E73-1633A55303F7}">
      <dgm:prSet phldrT="[文本]"/>
      <dgm:spPr/>
      <dgm:t>
        <a:bodyPr/>
        <a:lstStyle/>
        <a:p>
          <a:r>
            <a:rPr lang="zh-CN" altLang="en-US" dirty="0" smtClean="0"/>
            <a:t>据公安部提供的情况，近</a:t>
          </a:r>
          <a:r>
            <a:rPr lang="en-US" altLang="zh-CN" dirty="0" smtClean="0"/>
            <a:t>5</a:t>
          </a:r>
          <a:r>
            <a:rPr lang="zh-CN" altLang="en-US" dirty="0" smtClean="0"/>
            <a:t>年来，我国互联网上传播的病毒数量平均每年增长 </a:t>
          </a:r>
          <a:r>
            <a:rPr lang="en-US" altLang="zh-CN" b="1" dirty="0" smtClean="0">
              <a:solidFill>
                <a:srgbClr val="FF0000"/>
              </a:solidFill>
            </a:rPr>
            <a:t>80%</a:t>
          </a:r>
          <a:r>
            <a:rPr lang="en-US" altLang="zh-CN" dirty="0" smtClean="0"/>
            <a:t> </a:t>
          </a:r>
          <a:r>
            <a:rPr lang="zh-CN" altLang="en-US" dirty="0" smtClean="0"/>
            <a:t>以上</a:t>
          </a:r>
          <a:endParaRPr lang="zh-CN" altLang="en-US" dirty="0"/>
        </a:p>
      </dgm:t>
    </dgm:pt>
    <dgm:pt modelId="{CCE8C96B-DEE6-4838-9288-120F582CD5DB}" type="parTrans" cxnId="{732A3F09-CBD4-4DF8-80BE-846BE00EFD94}">
      <dgm:prSet/>
      <dgm:spPr/>
      <dgm:t>
        <a:bodyPr/>
        <a:lstStyle/>
        <a:p>
          <a:endParaRPr lang="zh-CN" altLang="en-US"/>
        </a:p>
      </dgm:t>
    </dgm:pt>
    <dgm:pt modelId="{7B9699D0-63C9-4BE1-914B-9B260E2B5BD7}" type="sibTrans" cxnId="{732A3F09-CBD4-4DF8-80BE-846BE00EFD94}">
      <dgm:prSet/>
      <dgm:spPr/>
      <dgm:t>
        <a:bodyPr/>
        <a:lstStyle/>
        <a:p>
          <a:endParaRPr lang="zh-CN" altLang="en-US"/>
        </a:p>
      </dgm:t>
    </dgm:pt>
    <dgm:pt modelId="{435FDC51-EC96-44B8-843C-D15DC63A895B}">
      <dgm:prSet phldrT="[文本]"/>
      <dgm:spPr/>
      <dgm:t>
        <a:bodyPr/>
        <a:lstStyle/>
        <a:p>
          <a:endParaRPr lang="zh-CN" altLang="en-US" dirty="0"/>
        </a:p>
      </dgm:t>
    </dgm:pt>
    <dgm:pt modelId="{E7528250-0E04-4E44-930E-2938C59F22D2}" type="parTrans" cxnId="{5A00174B-0882-49B1-B269-7F5323AE3018}">
      <dgm:prSet/>
      <dgm:spPr/>
      <dgm:t>
        <a:bodyPr/>
        <a:lstStyle/>
        <a:p>
          <a:endParaRPr lang="zh-CN" altLang="en-US"/>
        </a:p>
      </dgm:t>
    </dgm:pt>
    <dgm:pt modelId="{2DF3DE70-5DA8-49E8-A475-28AAB0B58332}" type="sibTrans" cxnId="{5A00174B-0882-49B1-B269-7F5323AE3018}">
      <dgm:prSet/>
      <dgm:spPr/>
      <dgm:t>
        <a:bodyPr/>
        <a:lstStyle/>
        <a:p>
          <a:endParaRPr lang="zh-CN" altLang="en-US"/>
        </a:p>
      </dgm:t>
    </dgm:pt>
    <dgm:pt modelId="{28933609-7FDA-4735-BBD7-3988E5EB22CE}">
      <dgm:prSet phldrT="[文本]"/>
      <dgm:spPr/>
      <dgm:t>
        <a:bodyPr/>
        <a:lstStyle/>
        <a:p>
          <a:r>
            <a:rPr lang="zh-CN" altLang="en-US" dirty="0" smtClean="0"/>
            <a:t>2010年遇到过木马或者病毒攻击的网民比例为</a:t>
          </a:r>
          <a:r>
            <a:rPr lang="zh-CN" altLang="en-US" b="1" dirty="0" smtClean="0">
              <a:solidFill>
                <a:srgbClr val="FF0000"/>
              </a:solidFill>
            </a:rPr>
            <a:t>45.8%，</a:t>
          </a:r>
          <a:r>
            <a:rPr lang="zh-CN" altLang="en-US" dirty="0" smtClean="0"/>
            <a:t>人数为 </a:t>
          </a:r>
          <a:r>
            <a:rPr lang="zh-CN" altLang="en-US" b="1" dirty="0" smtClean="0">
              <a:solidFill>
                <a:srgbClr val="FF0000"/>
              </a:solidFill>
            </a:rPr>
            <a:t>2.09</a:t>
          </a:r>
          <a:r>
            <a:rPr lang="zh-CN" altLang="en-US" dirty="0" smtClean="0"/>
            <a:t> 亿人</a:t>
          </a:r>
          <a:endParaRPr lang="zh-CN" altLang="en-US" dirty="0"/>
        </a:p>
      </dgm:t>
    </dgm:pt>
    <dgm:pt modelId="{19A8D14F-650C-4D07-97F0-E9D71E9384ED}" type="parTrans" cxnId="{50E71171-73A4-4B9E-826F-20C80E38EAD5}">
      <dgm:prSet/>
      <dgm:spPr/>
      <dgm:t>
        <a:bodyPr/>
        <a:lstStyle/>
        <a:p>
          <a:endParaRPr lang="zh-CN" altLang="en-US"/>
        </a:p>
      </dgm:t>
    </dgm:pt>
    <dgm:pt modelId="{FE795948-796C-4246-91D5-7C2759502DF6}" type="sibTrans" cxnId="{50E71171-73A4-4B9E-826F-20C80E38EAD5}">
      <dgm:prSet/>
      <dgm:spPr/>
      <dgm:t>
        <a:bodyPr/>
        <a:lstStyle/>
        <a:p>
          <a:endParaRPr lang="zh-CN" altLang="en-US"/>
        </a:p>
      </dgm:t>
    </dgm:pt>
    <dgm:pt modelId="{06DCD270-A019-4C9D-B844-14C3781E6D0E}">
      <dgm:prSet phldrT="[文本]"/>
      <dgm:spPr/>
      <dgm:t>
        <a:bodyPr/>
        <a:lstStyle/>
        <a:p>
          <a:r>
            <a:rPr lang="zh-CN" altLang="en-US" dirty="0" smtClean="0"/>
            <a:t>有过密码或者帐号被盗经历的网民占 </a:t>
          </a:r>
          <a:r>
            <a:rPr lang="zh-CN" altLang="en-US" b="1" dirty="0" smtClean="0">
              <a:solidFill>
                <a:srgbClr val="FF0000"/>
              </a:solidFill>
            </a:rPr>
            <a:t>21.8%</a:t>
          </a:r>
          <a:r>
            <a:rPr lang="zh-CN" altLang="en-US" dirty="0" smtClean="0"/>
            <a:t>，遇到过帐号密码被盗的人为 </a:t>
          </a:r>
          <a:r>
            <a:rPr lang="zh-CN" altLang="en-US" b="1" dirty="0" smtClean="0">
              <a:solidFill>
                <a:srgbClr val="FF0000"/>
              </a:solidFill>
            </a:rPr>
            <a:t>9969</a:t>
          </a:r>
          <a:r>
            <a:rPr lang="zh-CN" altLang="en-US" dirty="0" smtClean="0"/>
            <a:t> 万</a:t>
          </a:r>
          <a:endParaRPr lang="zh-CN" altLang="en-US" dirty="0"/>
        </a:p>
      </dgm:t>
    </dgm:pt>
    <dgm:pt modelId="{635DB493-D6D0-4242-B278-2EAB806A673D}" type="parTrans" cxnId="{858D9948-E9F3-4012-8AE5-34CE63B32D4A}">
      <dgm:prSet/>
      <dgm:spPr/>
      <dgm:t>
        <a:bodyPr/>
        <a:lstStyle/>
        <a:p>
          <a:endParaRPr lang="zh-CN" altLang="en-US"/>
        </a:p>
      </dgm:t>
    </dgm:pt>
    <dgm:pt modelId="{ABE79FE7-F4C5-4C2C-A572-C74FE7A9BD3F}" type="sibTrans" cxnId="{858D9948-E9F3-4012-8AE5-34CE63B32D4A}">
      <dgm:prSet/>
      <dgm:spPr/>
      <dgm:t>
        <a:bodyPr/>
        <a:lstStyle/>
        <a:p>
          <a:endParaRPr lang="zh-CN" altLang="en-US"/>
        </a:p>
      </dgm:t>
    </dgm:pt>
    <dgm:pt modelId="{F2CD24E3-6A86-4595-B50A-D68EBF4423D7}">
      <dgm:prSet phldrT="[文本]"/>
      <dgm:spPr/>
      <dgm:t>
        <a:bodyPr/>
        <a:lstStyle/>
        <a:p>
          <a:r>
            <a:rPr lang="zh-CN" altLang="en-US" dirty="0" smtClean="0"/>
            <a:t>互联网上平均每</a:t>
          </a:r>
          <a:r>
            <a:rPr lang="en-US" altLang="zh-CN" dirty="0" smtClean="0"/>
            <a:t>10 </a:t>
          </a:r>
          <a:r>
            <a:rPr lang="zh-CN" altLang="en-US" dirty="0" smtClean="0"/>
            <a:t>台计算机中有 </a:t>
          </a:r>
          <a:r>
            <a:rPr lang="en-US" altLang="zh-CN" b="1" dirty="0" smtClean="0">
              <a:solidFill>
                <a:srgbClr val="FF0000"/>
              </a:solidFill>
            </a:rPr>
            <a:t>8</a:t>
          </a:r>
          <a:r>
            <a:rPr lang="en-US" altLang="zh-CN" dirty="0" smtClean="0"/>
            <a:t> </a:t>
          </a:r>
          <a:r>
            <a:rPr lang="zh-CN" altLang="en-US" dirty="0" smtClean="0"/>
            <a:t>台受到黑客控制</a:t>
          </a:r>
          <a:endParaRPr lang="zh-CN" altLang="en-US" dirty="0"/>
        </a:p>
      </dgm:t>
    </dgm:pt>
    <dgm:pt modelId="{2692841E-6E50-497D-955C-ABF5DD6ECF38}" type="parTrans" cxnId="{2508D6EB-0761-4415-BB8B-053EA8374052}">
      <dgm:prSet/>
      <dgm:spPr/>
      <dgm:t>
        <a:bodyPr/>
        <a:lstStyle/>
        <a:p>
          <a:endParaRPr lang="zh-CN" altLang="en-US"/>
        </a:p>
      </dgm:t>
    </dgm:pt>
    <dgm:pt modelId="{223BFA9B-5568-4D6E-851F-40F034CDECD1}" type="sibTrans" cxnId="{2508D6EB-0761-4415-BB8B-053EA8374052}">
      <dgm:prSet/>
      <dgm:spPr/>
      <dgm:t>
        <a:bodyPr/>
        <a:lstStyle/>
        <a:p>
          <a:endParaRPr lang="zh-CN" altLang="en-US"/>
        </a:p>
      </dgm:t>
    </dgm:pt>
    <dgm:pt modelId="{DDE555E9-0797-45EA-8001-1E7BD32E23AB}">
      <dgm:prSet phldrT="[文本]"/>
      <dgm:spPr/>
      <dgm:t>
        <a:bodyPr/>
        <a:lstStyle/>
        <a:p>
          <a:r>
            <a:rPr lang="zh-CN" altLang="en-US" dirty="0" smtClean="0"/>
            <a:t>公安机关受理的黑客攻击破坏活动相关案件平均每年增长 </a:t>
          </a:r>
          <a:r>
            <a:rPr lang="en-US" altLang="zh-CN" b="1" dirty="0" smtClean="0">
              <a:solidFill>
                <a:srgbClr val="FF0000"/>
              </a:solidFill>
            </a:rPr>
            <a:t>110%</a:t>
          </a:r>
          <a:endParaRPr lang="zh-CN" altLang="en-US" b="1" dirty="0">
            <a:solidFill>
              <a:srgbClr val="FF0000"/>
            </a:solidFill>
          </a:endParaRPr>
        </a:p>
      </dgm:t>
    </dgm:pt>
    <dgm:pt modelId="{CE9B9B07-B8D4-461D-A468-D528B47BF422}" type="parTrans" cxnId="{7E59BDCE-5B53-4B4A-A0B2-CA30ADBA36D1}">
      <dgm:prSet/>
      <dgm:spPr/>
      <dgm:t>
        <a:bodyPr/>
        <a:lstStyle/>
        <a:p>
          <a:endParaRPr lang="zh-CN" altLang="en-US"/>
        </a:p>
      </dgm:t>
    </dgm:pt>
    <dgm:pt modelId="{9904F35C-25B8-4F86-9DC0-3AAFFDAB947E}" type="sibTrans" cxnId="{7E59BDCE-5B53-4B4A-A0B2-CA30ADBA36D1}">
      <dgm:prSet/>
      <dgm:spPr/>
      <dgm:t>
        <a:bodyPr/>
        <a:lstStyle/>
        <a:p>
          <a:endParaRPr lang="zh-CN" altLang="en-US"/>
        </a:p>
      </dgm:t>
    </dgm:pt>
    <dgm:pt modelId="{437E10C1-1DA4-49BE-B8B3-E0B235C209B2}" type="pres">
      <dgm:prSet presAssocID="{33B29672-3272-45FD-9984-F154927845BF}" presName="layout" presStyleCnt="0">
        <dgm:presLayoutVars>
          <dgm:chMax/>
          <dgm:chPref/>
          <dgm:dir/>
          <dgm:resizeHandles/>
        </dgm:presLayoutVars>
      </dgm:prSet>
      <dgm:spPr/>
      <dgm:t>
        <a:bodyPr/>
        <a:lstStyle/>
        <a:p>
          <a:endParaRPr lang="zh-CN" altLang="en-US"/>
        </a:p>
      </dgm:t>
    </dgm:pt>
    <dgm:pt modelId="{0E35CC8D-F3B7-4840-8CA6-6DDCBE226208}" type="pres">
      <dgm:prSet presAssocID="{BBA1E83A-C9D0-414F-8841-4734BA125C18}" presName="root" presStyleCnt="0">
        <dgm:presLayoutVars>
          <dgm:chMax/>
          <dgm:chPref/>
        </dgm:presLayoutVars>
      </dgm:prSet>
      <dgm:spPr/>
    </dgm:pt>
    <dgm:pt modelId="{A8538456-EB53-4F9C-864E-A28B4C22A293}" type="pres">
      <dgm:prSet presAssocID="{BBA1E83A-C9D0-414F-8841-4734BA125C18}" presName="rootComposite" presStyleCnt="0">
        <dgm:presLayoutVars/>
      </dgm:prSet>
      <dgm:spPr/>
    </dgm:pt>
    <dgm:pt modelId="{9F963F90-ACDD-42E0-9D95-E4401F0447E4}" type="pres">
      <dgm:prSet presAssocID="{BBA1E83A-C9D0-414F-8841-4734BA125C18}" presName="ParentAccent" presStyleLbl="alignNode1" presStyleIdx="0" presStyleCnt="2" custLinFactY="-19526" custLinFactNeighborX="-56" custLinFactNeighborY="-100000"/>
      <dgm:spPr/>
    </dgm:pt>
    <dgm:pt modelId="{B061D876-BBF4-4EE9-9526-2074B260FFDC}" type="pres">
      <dgm:prSet presAssocID="{BBA1E83A-C9D0-414F-8841-4734BA125C18}" presName="ParentSmallAccent" presStyleLbl="fgAcc1" presStyleIdx="0" presStyleCnt="2" custLinFactNeighborX="-762" custLinFactNeighborY="13188"/>
      <dgm:spPr/>
    </dgm:pt>
    <dgm:pt modelId="{21C1BC99-0B00-4F40-9679-F862D4D7B5CE}" type="pres">
      <dgm:prSet presAssocID="{BBA1E83A-C9D0-414F-8841-4734BA125C18}" presName="Parent" presStyleLbl="revTx" presStyleIdx="0" presStyleCnt="9">
        <dgm:presLayoutVars>
          <dgm:chMax/>
          <dgm:chPref val="4"/>
          <dgm:bulletEnabled val="1"/>
        </dgm:presLayoutVars>
      </dgm:prSet>
      <dgm:spPr/>
      <dgm:t>
        <a:bodyPr/>
        <a:lstStyle/>
        <a:p>
          <a:endParaRPr lang="zh-CN" altLang="en-US"/>
        </a:p>
      </dgm:t>
    </dgm:pt>
    <dgm:pt modelId="{DA2504CB-4B4C-4BD2-BFF2-69E3F19B5D21}" type="pres">
      <dgm:prSet presAssocID="{BBA1E83A-C9D0-414F-8841-4734BA125C18}" presName="childShape" presStyleCnt="0">
        <dgm:presLayoutVars>
          <dgm:chMax val="0"/>
          <dgm:chPref val="0"/>
        </dgm:presLayoutVars>
      </dgm:prSet>
      <dgm:spPr/>
    </dgm:pt>
    <dgm:pt modelId="{E91C9CB8-911C-47DE-AC3E-3CE880551713}" type="pres">
      <dgm:prSet presAssocID="{23D746B9-F6C6-4F8C-ACFF-0F503E75CA79}" presName="childComposite" presStyleCnt="0">
        <dgm:presLayoutVars>
          <dgm:chMax val="0"/>
          <dgm:chPref val="0"/>
        </dgm:presLayoutVars>
      </dgm:prSet>
      <dgm:spPr/>
    </dgm:pt>
    <dgm:pt modelId="{26B803FA-4A31-4DF7-B9B1-2BBF9E63AF1E}" type="pres">
      <dgm:prSet presAssocID="{23D746B9-F6C6-4F8C-ACFF-0F503E75CA79}" presName="ChildAccent" presStyleLbl="solidFgAcc1" presStyleIdx="0" presStyleCnt="7"/>
      <dgm:spPr/>
    </dgm:pt>
    <dgm:pt modelId="{F86AE7DB-79B0-42A4-9642-7948BE551837}" type="pres">
      <dgm:prSet presAssocID="{23D746B9-F6C6-4F8C-ACFF-0F503E75CA79}" presName="Child" presStyleLbl="revTx" presStyleIdx="1" presStyleCnt="9" custLinFactNeighborX="780" custLinFactNeighborY="-86444">
        <dgm:presLayoutVars>
          <dgm:chMax val="0"/>
          <dgm:chPref val="0"/>
          <dgm:bulletEnabled val="1"/>
        </dgm:presLayoutVars>
      </dgm:prSet>
      <dgm:spPr/>
      <dgm:t>
        <a:bodyPr/>
        <a:lstStyle/>
        <a:p>
          <a:endParaRPr lang="zh-CN" altLang="en-US"/>
        </a:p>
      </dgm:t>
    </dgm:pt>
    <dgm:pt modelId="{7B60FE82-051B-409D-87DB-6C08791013D5}" type="pres">
      <dgm:prSet presAssocID="{2CFF9BC5-9199-438C-8225-5A72A786ADFA}" presName="childComposite" presStyleCnt="0">
        <dgm:presLayoutVars>
          <dgm:chMax val="0"/>
          <dgm:chPref val="0"/>
        </dgm:presLayoutVars>
      </dgm:prSet>
      <dgm:spPr/>
    </dgm:pt>
    <dgm:pt modelId="{30FDC85B-3797-4876-98BD-F0487D47846E}" type="pres">
      <dgm:prSet presAssocID="{2CFF9BC5-9199-438C-8225-5A72A786ADFA}" presName="ChildAccent" presStyleLbl="solidFgAcc1" presStyleIdx="1" presStyleCnt="7"/>
      <dgm:spPr/>
    </dgm:pt>
    <dgm:pt modelId="{747E81C5-67B8-4BFB-BE38-B6CFC59DCC2B}" type="pres">
      <dgm:prSet presAssocID="{2CFF9BC5-9199-438C-8225-5A72A786ADFA}" presName="Child" presStyleLbl="revTx" presStyleIdx="2" presStyleCnt="9" custLinFactY="-3841" custLinFactNeighborY="-100000">
        <dgm:presLayoutVars>
          <dgm:chMax val="0"/>
          <dgm:chPref val="0"/>
          <dgm:bulletEnabled val="1"/>
        </dgm:presLayoutVars>
      </dgm:prSet>
      <dgm:spPr/>
      <dgm:t>
        <a:bodyPr/>
        <a:lstStyle/>
        <a:p>
          <a:endParaRPr lang="zh-CN" altLang="en-US"/>
        </a:p>
      </dgm:t>
    </dgm:pt>
    <dgm:pt modelId="{CEA549ED-5AF8-4B29-9236-5A2F5B37A90E}" type="pres">
      <dgm:prSet presAssocID="{A43C9BDD-96B0-4E86-8E73-1633A55303F7}" presName="childComposite" presStyleCnt="0">
        <dgm:presLayoutVars>
          <dgm:chMax val="0"/>
          <dgm:chPref val="0"/>
        </dgm:presLayoutVars>
      </dgm:prSet>
      <dgm:spPr/>
    </dgm:pt>
    <dgm:pt modelId="{FF73056F-0B32-41D8-9829-A675B238F78E}" type="pres">
      <dgm:prSet presAssocID="{A43C9BDD-96B0-4E86-8E73-1633A55303F7}" presName="ChildAccent" presStyleLbl="solidFgAcc1" presStyleIdx="2" presStyleCnt="7"/>
      <dgm:spPr/>
    </dgm:pt>
    <dgm:pt modelId="{46854B7B-E957-40B9-AECF-8E99FC944CB9}" type="pres">
      <dgm:prSet presAssocID="{A43C9BDD-96B0-4E86-8E73-1633A55303F7}" presName="Child" presStyleLbl="revTx" presStyleIdx="3" presStyleCnt="9" custLinFactY="-3841" custLinFactNeighborY="-100000">
        <dgm:presLayoutVars>
          <dgm:chMax val="0"/>
          <dgm:chPref val="0"/>
          <dgm:bulletEnabled val="1"/>
        </dgm:presLayoutVars>
      </dgm:prSet>
      <dgm:spPr/>
      <dgm:t>
        <a:bodyPr/>
        <a:lstStyle/>
        <a:p>
          <a:endParaRPr lang="zh-CN" altLang="en-US"/>
        </a:p>
      </dgm:t>
    </dgm:pt>
    <dgm:pt modelId="{FBA5882F-7323-4846-9F06-3BD217AA5D28}" type="pres">
      <dgm:prSet presAssocID="{F2CD24E3-6A86-4595-B50A-D68EBF4423D7}" presName="childComposite" presStyleCnt="0">
        <dgm:presLayoutVars>
          <dgm:chMax val="0"/>
          <dgm:chPref val="0"/>
        </dgm:presLayoutVars>
      </dgm:prSet>
      <dgm:spPr/>
    </dgm:pt>
    <dgm:pt modelId="{A3D8AA30-5EA9-42C7-80A7-AFABF2DE441C}" type="pres">
      <dgm:prSet presAssocID="{F2CD24E3-6A86-4595-B50A-D68EBF4423D7}" presName="ChildAccent" presStyleLbl="solidFgAcc1" presStyleIdx="3" presStyleCnt="7"/>
      <dgm:spPr/>
    </dgm:pt>
    <dgm:pt modelId="{3A15311F-1BD5-4736-A9D5-171F933F62A6}" type="pres">
      <dgm:prSet presAssocID="{F2CD24E3-6A86-4595-B50A-D68EBF4423D7}" presName="Child" presStyleLbl="revTx" presStyleIdx="4" presStyleCnt="9" custLinFactY="-3841" custLinFactNeighborY="-100000">
        <dgm:presLayoutVars>
          <dgm:chMax val="0"/>
          <dgm:chPref val="0"/>
          <dgm:bulletEnabled val="1"/>
        </dgm:presLayoutVars>
      </dgm:prSet>
      <dgm:spPr/>
      <dgm:t>
        <a:bodyPr/>
        <a:lstStyle/>
        <a:p>
          <a:endParaRPr lang="zh-CN" altLang="en-US"/>
        </a:p>
      </dgm:t>
    </dgm:pt>
    <dgm:pt modelId="{17E6D90D-5BDD-4CA6-B514-4017D34FCB20}" type="pres">
      <dgm:prSet presAssocID="{DDE555E9-0797-45EA-8001-1E7BD32E23AB}" presName="childComposite" presStyleCnt="0">
        <dgm:presLayoutVars>
          <dgm:chMax val="0"/>
          <dgm:chPref val="0"/>
        </dgm:presLayoutVars>
      </dgm:prSet>
      <dgm:spPr/>
    </dgm:pt>
    <dgm:pt modelId="{A11FB051-6E3C-42A2-B49D-557EE441649D}" type="pres">
      <dgm:prSet presAssocID="{DDE555E9-0797-45EA-8001-1E7BD32E23AB}" presName="ChildAccent" presStyleLbl="solidFgAcc1" presStyleIdx="4" presStyleCnt="7" custLinFactY="-669551" custLinFactNeighborX="-762" custLinFactNeighborY="-700000"/>
      <dgm:spPr>
        <a:solidFill>
          <a:schemeClr val="lt1">
            <a:hueOff val="0"/>
            <a:satOff val="0"/>
            <a:lumOff val="0"/>
            <a:alpha val="0"/>
          </a:schemeClr>
        </a:solidFill>
      </dgm:spPr>
    </dgm:pt>
    <dgm:pt modelId="{AA749924-5917-4524-9C73-163E37C989B6}" type="pres">
      <dgm:prSet presAssocID="{DDE555E9-0797-45EA-8001-1E7BD32E23AB}" presName="Child" presStyleLbl="revTx" presStyleIdx="5" presStyleCnt="9" custLinFactY="-3841" custLinFactNeighborY="-100000">
        <dgm:presLayoutVars>
          <dgm:chMax val="0"/>
          <dgm:chPref val="0"/>
          <dgm:bulletEnabled val="1"/>
        </dgm:presLayoutVars>
      </dgm:prSet>
      <dgm:spPr/>
      <dgm:t>
        <a:bodyPr/>
        <a:lstStyle/>
        <a:p>
          <a:endParaRPr lang="zh-CN" altLang="en-US"/>
        </a:p>
      </dgm:t>
    </dgm:pt>
    <dgm:pt modelId="{B742AD62-BECD-4A0D-87E2-F390199E7B9F}" type="pres">
      <dgm:prSet presAssocID="{435FDC51-EC96-44B8-843C-D15DC63A895B}" presName="root" presStyleCnt="0">
        <dgm:presLayoutVars>
          <dgm:chMax/>
          <dgm:chPref/>
        </dgm:presLayoutVars>
      </dgm:prSet>
      <dgm:spPr/>
    </dgm:pt>
    <dgm:pt modelId="{AA17B967-EEF9-48D0-A302-507FCD389677}" type="pres">
      <dgm:prSet presAssocID="{435FDC51-EC96-44B8-843C-D15DC63A895B}" presName="rootComposite" presStyleCnt="0">
        <dgm:presLayoutVars/>
      </dgm:prSet>
      <dgm:spPr/>
    </dgm:pt>
    <dgm:pt modelId="{886A16DE-8012-4C1B-8114-38771E2B10B1}" type="pres">
      <dgm:prSet presAssocID="{435FDC51-EC96-44B8-843C-D15DC63A895B}" presName="ParentAccent" presStyleLbl="alignNode1" presStyleIdx="1" presStyleCnt="2" custLinFactY="-15956" custLinFactNeighborX="-738" custLinFactNeighborY="-100000"/>
      <dgm:spPr/>
      <dgm:t>
        <a:bodyPr/>
        <a:lstStyle/>
        <a:p>
          <a:endParaRPr lang="zh-CN" altLang="en-US"/>
        </a:p>
      </dgm:t>
    </dgm:pt>
    <dgm:pt modelId="{47D10D9C-CC1D-40DF-A708-BA0E7D0384AD}" type="pres">
      <dgm:prSet presAssocID="{435FDC51-EC96-44B8-843C-D15DC63A895B}" presName="ParentSmallAccent" presStyleLbl="fgAcc1" presStyleIdx="1" presStyleCnt="2" custLinFactY="-100000" custLinFactNeighborX="6679" custLinFactNeighborY="-115767"/>
      <dgm:spPr>
        <a:solidFill>
          <a:schemeClr val="lt1">
            <a:hueOff val="0"/>
            <a:satOff val="0"/>
            <a:lumOff val="0"/>
            <a:alpha val="0"/>
          </a:schemeClr>
        </a:solidFill>
      </dgm:spPr>
    </dgm:pt>
    <dgm:pt modelId="{4F817497-F75F-4BC8-9022-AEB96B07D564}" type="pres">
      <dgm:prSet presAssocID="{435FDC51-EC96-44B8-843C-D15DC63A895B}" presName="Parent" presStyleLbl="revTx" presStyleIdx="6" presStyleCnt="9">
        <dgm:presLayoutVars>
          <dgm:chMax/>
          <dgm:chPref val="4"/>
          <dgm:bulletEnabled val="1"/>
        </dgm:presLayoutVars>
      </dgm:prSet>
      <dgm:spPr/>
      <dgm:t>
        <a:bodyPr/>
        <a:lstStyle/>
        <a:p>
          <a:endParaRPr lang="zh-CN" altLang="en-US"/>
        </a:p>
      </dgm:t>
    </dgm:pt>
    <dgm:pt modelId="{FC4C8845-7071-40E2-A178-959618CE313D}" type="pres">
      <dgm:prSet presAssocID="{435FDC51-EC96-44B8-843C-D15DC63A895B}" presName="childShape" presStyleCnt="0">
        <dgm:presLayoutVars>
          <dgm:chMax val="0"/>
          <dgm:chPref val="0"/>
        </dgm:presLayoutVars>
      </dgm:prSet>
      <dgm:spPr/>
    </dgm:pt>
    <dgm:pt modelId="{94791F43-7D81-4A28-B883-38657751DD6D}" type="pres">
      <dgm:prSet presAssocID="{28933609-7FDA-4735-BBD7-3988E5EB22CE}" presName="childComposite" presStyleCnt="0">
        <dgm:presLayoutVars>
          <dgm:chMax val="0"/>
          <dgm:chPref val="0"/>
        </dgm:presLayoutVars>
      </dgm:prSet>
      <dgm:spPr/>
    </dgm:pt>
    <dgm:pt modelId="{EF5332A4-281D-4A14-9F1A-5FA9E26A0B80}" type="pres">
      <dgm:prSet presAssocID="{28933609-7FDA-4735-BBD7-3988E5EB22CE}" presName="ChildAccent" presStyleLbl="solidFgAcc1" presStyleIdx="5" presStyleCnt="7" custLinFactY="-100000" custLinFactNeighborY="-126886"/>
      <dgm:spPr/>
      <dgm:t>
        <a:bodyPr/>
        <a:lstStyle/>
        <a:p>
          <a:endParaRPr lang="zh-CN" altLang="en-US"/>
        </a:p>
      </dgm:t>
    </dgm:pt>
    <dgm:pt modelId="{D988BE32-5471-4296-9E2A-555F4E919AC5}" type="pres">
      <dgm:prSet presAssocID="{28933609-7FDA-4735-BBD7-3988E5EB22CE}" presName="Child" presStyleLbl="revTx" presStyleIdx="7" presStyleCnt="9" custLinFactNeighborY="-97335">
        <dgm:presLayoutVars>
          <dgm:chMax val="0"/>
          <dgm:chPref val="0"/>
          <dgm:bulletEnabled val="1"/>
        </dgm:presLayoutVars>
      </dgm:prSet>
      <dgm:spPr/>
      <dgm:t>
        <a:bodyPr/>
        <a:lstStyle/>
        <a:p>
          <a:endParaRPr lang="zh-CN" altLang="en-US"/>
        </a:p>
      </dgm:t>
    </dgm:pt>
    <dgm:pt modelId="{6360B113-36FE-46F8-B0ED-6043B17AC00D}" type="pres">
      <dgm:prSet presAssocID="{06DCD270-A019-4C9D-B844-14C3781E6D0E}" presName="childComposite" presStyleCnt="0">
        <dgm:presLayoutVars>
          <dgm:chMax val="0"/>
          <dgm:chPref val="0"/>
        </dgm:presLayoutVars>
      </dgm:prSet>
      <dgm:spPr/>
    </dgm:pt>
    <dgm:pt modelId="{B593D4DD-E4A0-4A8F-8625-746DD25459C8}" type="pres">
      <dgm:prSet presAssocID="{06DCD270-A019-4C9D-B844-14C3781E6D0E}" presName="ChildAccent" presStyleLbl="solidFgAcc1" presStyleIdx="6" presStyleCnt="7" custLinFactY="-100000" custLinFactNeighborY="-126886"/>
      <dgm:spPr/>
      <dgm:t>
        <a:bodyPr/>
        <a:lstStyle/>
        <a:p>
          <a:endParaRPr lang="zh-CN" altLang="en-US"/>
        </a:p>
      </dgm:t>
    </dgm:pt>
    <dgm:pt modelId="{603AEE48-D091-47B2-A52C-42B79250B5CB}" type="pres">
      <dgm:prSet presAssocID="{06DCD270-A019-4C9D-B844-14C3781E6D0E}" presName="Child" presStyleLbl="revTx" presStyleIdx="8" presStyleCnt="9" custLinFactNeighborY="-97335">
        <dgm:presLayoutVars>
          <dgm:chMax val="0"/>
          <dgm:chPref val="0"/>
          <dgm:bulletEnabled val="1"/>
        </dgm:presLayoutVars>
      </dgm:prSet>
      <dgm:spPr/>
      <dgm:t>
        <a:bodyPr/>
        <a:lstStyle/>
        <a:p>
          <a:endParaRPr lang="zh-CN" altLang="en-US"/>
        </a:p>
      </dgm:t>
    </dgm:pt>
  </dgm:ptLst>
  <dgm:cxnLst>
    <dgm:cxn modelId="{899240DD-72E4-49E0-82DB-AA604E38FC58}" srcId="{BBA1E83A-C9D0-414F-8841-4734BA125C18}" destId="{23D746B9-F6C6-4F8C-ACFF-0F503E75CA79}" srcOrd="0" destOrd="0" parTransId="{B6AA8852-A3E0-4DFC-A58F-670C99F494FD}" sibTransId="{F1C53E2B-CBD0-45BC-9852-534DE836353B}"/>
    <dgm:cxn modelId="{0B514C31-A995-43D0-ADB5-6AA37E753E55}" type="presOf" srcId="{23D746B9-F6C6-4F8C-ACFF-0F503E75CA79}" destId="{F86AE7DB-79B0-42A4-9642-7948BE551837}" srcOrd="0" destOrd="0" presId="urn:microsoft.com/office/officeart/2008/layout/SquareAccentList"/>
    <dgm:cxn modelId="{577CF4B0-16FC-4CBE-9386-A6F1D737C745}" srcId="{33B29672-3272-45FD-9984-F154927845BF}" destId="{BBA1E83A-C9D0-414F-8841-4734BA125C18}" srcOrd="0" destOrd="0" parTransId="{A3EC6E05-D9C6-4518-BBCC-D881C02C67C5}" sibTransId="{A36016A1-8BA2-4D4B-82C3-D53A7B513E2F}"/>
    <dgm:cxn modelId="{586848AC-9186-4854-975B-54032090EC3F}" type="presOf" srcId="{33B29672-3272-45FD-9984-F154927845BF}" destId="{437E10C1-1DA4-49BE-B8B3-E0B235C209B2}" srcOrd="0" destOrd="0" presId="urn:microsoft.com/office/officeart/2008/layout/SquareAccentList"/>
    <dgm:cxn modelId="{98534A07-0439-4CF9-959D-117161A7FF8A}" srcId="{BBA1E83A-C9D0-414F-8841-4734BA125C18}" destId="{2CFF9BC5-9199-438C-8225-5A72A786ADFA}" srcOrd="1" destOrd="0" parTransId="{01A0EF0B-15C5-402A-BCA1-D5B454D11D5A}" sibTransId="{C9802EF9-4231-482A-87A2-C00C14E96851}"/>
    <dgm:cxn modelId="{3C5D46A5-E52A-4C7C-925F-E46B883010F6}" type="presOf" srcId="{A43C9BDD-96B0-4E86-8E73-1633A55303F7}" destId="{46854B7B-E957-40B9-AECF-8E99FC944CB9}" srcOrd="0" destOrd="0" presId="urn:microsoft.com/office/officeart/2008/layout/SquareAccentList"/>
    <dgm:cxn modelId="{0ABF2F4E-B02E-48DA-9E50-A73D8EE3E216}" type="presOf" srcId="{F2CD24E3-6A86-4595-B50A-D68EBF4423D7}" destId="{3A15311F-1BD5-4736-A9D5-171F933F62A6}" srcOrd="0" destOrd="0" presId="urn:microsoft.com/office/officeart/2008/layout/SquareAccentList"/>
    <dgm:cxn modelId="{4722E3EF-90C7-4489-B656-B30F035794A8}" type="presOf" srcId="{06DCD270-A019-4C9D-B844-14C3781E6D0E}" destId="{603AEE48-D091-47B2-A52C-42B79250B5CB}" srcOrd="0" destOrd="0" presId="urn:microsoft.com/office/officeart/2008/layout/SquareAccentList"/>
    <dgm:cxn modelId="{B823DBC0-5035-4DBF-BF83-F89A874E2134}" type="presOf" srcId="{2CFF9BC5-9199-438C-8225-5A72A786ADFA}" destId="{747E81C5-67B8-4BFB-BE38-B6CFC59DCC2B}" srcOrd="0" destOrd="0" presId="urn:microsoft.com/office/officeart/2008/layout/SquareAccentList"/>
    <dgm:cxn modelId="{7E59BDCE-5B53-4B4A-A0B2-CA30ADBA36D1}" srcId="{BBA1E83A-C9D0-414F-8841-4734BA125C18}" destId="{DDE555E9-0797-45EA-8001-1E7BD32E23AB}" srcOrd="4" destOrd="0" parTransId="{CE9B9B07-B8D4-461D-A468-D528B47BF422}" sibTransId="{9904F35C-25B8-4F86-9DC0-3AAFFDAB947E}"/>
    <dgm:cxn modelId="{2508D6EB-0761-4415-BB8B-053EA8374052}" srcId="{BBA1E83A-C9D0-414F-8841-4734BA125C18}" destId="{F2CD24E3-6A86-4595-B50A-D68EBF4423D7}" srcOrd="3" destOrd="0" parTransId="{2692841E-6E50-497D-955C-ABF5DD6ECF38}" sibTransId="{223BFA9B-5568-4D6E-851F-40F034CDECD1}"/>
    <dgm:cxn modelId="{858D9948-E9F3-4012-8AE5-34CE63B32D4A}" srcId="{435FDC51-EC96-44B8-843C-D15DC63A895B}" destId="{06DCD270-A019-4C9D-B844-14C3781E6D0E}" srcOrd="1" destOrd="0" parTransId="{635DB493-D6D0-4242-B278-2EAB806A673D}" sibTransId="{ABE79FE7-F4C5-4C2C-A572-C74FE7A9BD3F}"/>
    <dgm:cxn modelId="{5A00174B-0882-49B1-B269-7F5323AE3018}" srcId="{33B29672-3272-45FD-9984-F154927845BF}" destId="{435FDC51-EC96-44B8-843C-D15DC63A895B}" srcOrd="1" destOrd="0" parTransId="{E7528250-0E04-4E44-930E-2938C59F22D2}" sibTransId="{2DF3DE70-5DA8-49E8-A475-28AAB0B58332}"/>
    <dgm:cxn modelId="{1B1F2AD2-3A63-4F8C-96A9-0384DCA1888A}" type="presOf" srcId="{435FDC51-EC96-44B8-843C-D15DC63A895B}" destId="{4F817497-F75F-4BC8-9022-AEB96B07D564}" srcOrd="0" destOrd="0" presId="urn:microsoft.com/office/officeart/2008/layout/SquareAccentList"/>
    <dgm:cxn modelId="{3C5D65A7-6AEE-4EC2-8080-9D3E15096DB3}" type="presOf" srcId="{DDE555E9-0797-45EA-8001-1E7BD32E23AB}" destId="{AA749924-5917-4524-9C73-163E37C989B6}" srcOrd="0" destOrd="0" presId="urn:microsoft.com/office/officeart/2008/layout/SquareAccentList"/>
    <dgm:cxn modelId="{732A3F09-CBD4-4DF8-80BE-846BE00EFD94}" srcId="{BBA1E83A-C9D0-414F-8841-4734BA125C18}" destId="{A43C9BDD-96B0-4E86-8E73-1633A55303F7}" srcOrd="2" destOrd="0" parTransId="{CCE8C96B-DEE6-4838-9288-120F582CD5DB}" sibTransId="{7B9699D0-63C9-4BE1-914B-9B260E2B5BD7}"/>
    <dgm:cxn modelId="{0B2DBD89-C758-426D-BACA-FF7A934498DD}" type="presOf" srcId="{28933609-7FDA-4735-BBD7-3988E5EB22CE}" destId="{D988BE32-5471-4296-9E2A-555F4E919AC5}" srcOrd="0" destOrd="0" presId="urn:microsoft.com/office/officeart/2008/layout/SquareAccentList"/>
    <dgm:cxn modelId="{AA13C31A-59F3-42A9-AD5E-5C61F71C1607}" type="presOf" srcId="{BBA1E83A-C9D0-414F-8841-4734BA125C18}" destId="{21C1BC99-0B00-4F40-9679-F862D4D7B5CE}" srcOrd="0" destOrd="0" presId="urn:microsoft.com/office/officeart/2008/layout/SquareAccentList"/>
    <dgm:cxn modelId="{50E71171-73A4-4B9E-826F-20C80E38EAD5}" srcId="{435FDC51-EC96-44B8-843C-D15DC63A895B}" destId="{28933609-7FDA-4735-BBD7-3988E5EB22CE}" srcOrd="0" destOrd="0" parTransId="{19A8D14F-650C-4D07-97F0-E9D71E9384ED}" sibTransId="{FE795948-796C-4246-91D5-7C2759502DF6}"/>
    <dgm:cxn modelId="{8651AF33-978F-44D2-B64B-3D115C7F0FB6}" type="presParOf" srcId="{437E10C1-1DA4-49BE-B8B3-E0B235C209B2}" destId="{0E35CC8D-F3B7-4840-8CA6-6DDCBE226208}" srcOrd="0" destOrd="0" presId="urn:microsoft.com/office/officeart/2008/layout/SquareAccentList"/>
    <dgm:cxn modelId="{F2989DBF-FCC7-4470-A1DA-8FC77AE26B93}" type="presParOf" srcId="{0E35CC8D-F3B7-4840-8CA6-6DDCBE226208}" destId="{A8538456-EB53-4F9C-864E-A28B4C22A293}" srcOrd="0" destOrd="0" presId="urn:microsoft.com/office/officeart/2008/layout/SquareAccentList"/>
    <dgm:cxn modelId="{20E2E032-0B45-4FBE-87B9-C9E968988566}" type="presParOf" srcId="{A8538456-EB53-4F9C-864E-A28B4C22A293}" destId="{9F963F90-ACDD-42E0-9D95-E4401F0447E4}" srcOrd="0" destOrd="0" presId="urn:microsoft.com/office/officeart/2008/layout/SquareAccentList"/>
    <dgm:cxn modelId="{9009C324-46FE-4F22-B198-901BA6782314}" type="presParOf" srcId="{A8538456-EB53-4F9C-864E-A28B4C22A293}" destId="{B061D876-BBF4-4EE9-9526-2074B260FFDC}" srcOrd="1" destOrd="0" presId="urn:microsoft.com/office/officeart/2008/layout/SquareAccentList"/>
    <dgm:cxn modelId="{1DC233A7-EA2A-4D2E-9E9D-7E8403DD175F}" type="presParOf" srcId="{A8538456-EB53-4F9C-864E-A28B4C22A293}" destId="{21C1BC99-0B00-4F40-9679-F862D4D7B5CE}" srcOrd="2" destOrd="0" presId="urn:microsoft.com/office/officeart/2008/layout/SquareAccentList"/>
    <dgm:cxn modelId="{F59B5D9C-7DCA-4F5A-B8BF-F30C41B6DB98}" type="presParOf" srcId="{0E35CC8D-F3B7-4840-8CA6-6DDCBE226208}" destId="{DA2504CB-4B4C-4BD2-BFF2-69E3F19B5D21}" srcOrd="1" destOrd="0" presId="urn:microsoft.com/office/officeart/2008/layout/SquareAccentList"/>
    <dgm:cxn modelId="{15C0D684-7674-4794-9A63-4A7DD1422B57}" type="presParOf" srcId="{DA2504CB-4B4C-4BD2-BFF2-69E3F19B5D21}" destId="{E91C9CB8-911C-47DE-AC3E-3CE880551713}" srcOrd="0" destOrd="0" presId="urn:microsoft.com/office/officeart/2008/layout/SquareAccentList"/>
    <dgm:cxn modelId="{8D981BE1-5812-4981-B78B-3A9C893F1749}" type="presParOf" srcId="{E91C9CB8-911C-47DE-AC3E-3CE880551713}" destId="{26B803FA-4A31-4DF7-B9B1-2BBF9E63AF1E}" srcOrd="0" destOrd="0" presId="urn:microsoft.com/office/officeart/2008/layout/SquareAccentList"/>
    <dgm:cxn modelId="{B6100539-BDE7-49C8-A5B0-C2B53D9177D0}" type="presParOf" srcId="{E91C9CB8-911C-47DE-AC3E-3CE880551713}" destId="{F86AE7DB-79B0-42A4-9642-7948BE551837}" srcOrd="1" destOrd="0" presId="urn:microsoft.com/office/officeart/2008/layout/SquareAccentList"/>
    <dgm:cxn modelId="{41165803-9778-4A01-9526-E95C989D22D1}" type="presParOf" srcId="{DA2504CB-4B4C-4BD2-BFF2-69E3F19B5D21}" destId="{7B60FE82-051B-409D-87DB-6C08791013D5}" srcOrd="1" destOrd="0" presId="urn:microsoft.com/office/officeart/2008/layout/SquareAccentList"/>
    <dgm:cxn modelId="{4FE3C854-795C-4731-B9C9-B8F1A6E1CABA}" type="presParOf" srcId="{7B60FE82-051B-409D-87DB-6C08791013D5}" destId="{30FDC85B-3797-4876-98BD-F0487D47846E}" srcOrd="0" destOrd="0" presId="urn:microsoft.com/office/officeart/2008/layout/SquareAccentList"/>
    <dgm:cxn modelId="{24A8B370-F3C6-4153-8E9B-EFEE2B4F9171}" type="presParOf" srcId="{7B60FE82-051B-409D-87DB-6C08791013D5}" destId="{747E81C5-67B8-4BFB-BE38-B6CFC59DCC2B}" srcOrd="1" destOrd="0" presId="urn:microsoft.com/office/officeart/2008/layout/SquareAccentList"/>
    <dgm:cxn modelId="{D1A5FE2B-0D48-4928-B920-D89C03175268}" type="presParOf" srcId="{DA2504CB-4B4C-4BD2-BFF2-69E3F19B5D21}" destId="{CEA549ED-5AF8-4B29-9236-5A2F5B37A90E}" srcOrd="2" destOrd="0" presId="urn:microsoft.com/office/officeart/2008/layout/SquareAccentList"/>
    <dgm:cxn modelId="{73B94123-27CD-414E-ADC6-0DFB3973F965}" type="presParOf" srcId="{CEA549ED-5AF8-4B29-9236-5A2F5B37A90E}" destId="{FF73056F-0B32-41D8-9829-A675B238F78E}" srcOrd="0" destOrd="0" presId="urn:microsoft.com/office/officeart/2008/layout/SquareAccentList"/>
    <dgm:cxn modelId="{30F09EFE-0A51-47E8-A2CB-B1C2369D74A9}" type="presParOf" srcId="{CEA549ED-5AF8-4B29-9236-5A2F5B37A90E}" destId="{46854B7B-E957-40B9-AECF-8E99FC944CB9}" srcOrd="1" destOrd="0" presId="urn:microsoft.com/office/officeart/2008/layout/SquareAccentList"/>
    <dgm:cxn modelId="{4225F3B0-15D9-44D7-ACCA-6C0E8F573705}" type="presParOf" srcId="{DA2504CB-4B4C-4BD2-BFF2-69E3F19B5D21}" destId="{FBA5882F-7323-4846-9F06-3BD217AA5D28}" srcOrd="3" destOrd="0" presId="urn:microsoft.com/office/officeart/2008/layout/SquareAccentList"/>
    <dgm:cxn modelId="{8C17EFE8-5ABB-4542-B02B-00A775C2D31C}" type="presParOf" srcId="{FBA5882F-7323-4846-9F06-3BD217AA5D28}" destId="{A3D8AA30-5EA9-42C7-80A7-AFABF2DE441C}" srcOrd="0" destOrd="0" presId="urn:microsoft.com/office/officeart/2008/layout/SquareAccentList"/>
    <dgm:cxn modelId="{801BC0D4-AF01-43B5-AD80-5D3F4738470F}" type="presParOf" srcId="{FBA5882F-7323-4846-9F06-3BD217AA5D28}" destId="{3A15311F-1BD5-4736-A9D5-171F933F62A6}" srcOrd="1" destOrd="0" presId="urn:microsoft.com/office/officeart/2008/layout/SquareAccentList"/>
    <dgm:cxn modelId="{A43AAB7A-821E-4D7C-AFAE-93120B9B9DEE}" type="presParOf" srcId="{DA2504CB-4B4C-4BD2-BFF2-69E3F19B5D21}" destId="{17E6D90D-5BDD-4CA6-B514-4017D34FCB20}" srcOrd="4" destOrd="0" presId="urn:microsoft.com/office/officeart/2008/layout/SquareAccentList"/>
    <dgm:cxn modelId="{E8117931-43CF-4B81-A1CF-859E51BB58D1}" type="presParOf" srcId="{17E6D90D-5BDD-4CA6-B514-4017D34FCB20}" destId="{A11FB051-6E3C-42A2-B49D-557EE441649D}" srcOrd="0" destOrd="0" presId="urn:microsoft.com/office/officeart/2008/layout/SquareAccentList"/>
    <dgm:cxn modelId="{35CFB62E-5642-4E79-8CD0-50696F8BCA82}" type="presParOf" srcId="{17E6D90D-5BDD-4CA6-B514-4017D34FCB20}" destId="{AA749924-5917-4524-9C73-163E37C989B6}" srcOrd="1" destOrd="0" presId="urn:microsoft.com/office/officeart/2008/layout/SquareAccentList"/>
    <dgm:cxn modelId="{445EAB39-BE0B-4172-A130-D2A6EAA72A36}" type="presParOf" srcId="{437E10C1-1DA4-49BE-B8B3-E0B235C209B2}" destId="{B742AD62-BECD-4A0D-87E2-F390199E7B9F}" srcOrd="1" destOrd="0" presId="urn:microsoft.com/office/officeart/2008/layout/SquareAccentList"/>
    <dgm:cxn modelId="{7D5FD3E9-E0E5-48B8-96FA-01D286C3E0E1}" type="presParOf" srcId="{B742AD62-BECD-4A0D-87E2-F390199E7B9F}" destId="{AA17B967-EEF9-48D0-A302-507FCD389677}" srcOrd="0" destOrd="0" presId="urn:microsoft.com/office/officeart/2008/layout/SquareAccentList"/>
    <dgm:cxn modelId="{0CA92DB7-7256-4404-8D8B-1D2FAD48CEFD}" type="presParOf" srcId="{AA17B967-EEF9-48D0-A302-507FCD389677}" destId="{886A16DE-8012-4C1B-8114-38771E2B10B1}" srcOrd="0" destOrd="0" presId="urn:microsoft.com/office/officeart/2008/layout/SquareAccentList"/>
    <dgm:cxn modelId="{F6BC6B38-A717-4723-892C-EDCD554446D3}" type="presParOf" srcId="{AA17B967-EEF9-48D0-A302-507FCD389677}" destId="{47D10D9C-CC1D-40DF-A708-BA0E7D0384AD}" srcOrd="1" destOrd="0" presId="urn:microsoft.com/office/officeart/2008/layout/SquareAccentList"/>
    <dgm:cxn modelId="{50CFE639-2621-4F1A-8804-71A17F5CB4FD}" type="presParOf" srcId="{AA17B967-EEF9-48D0-A302-507FCD389677}" destId="{4F817497-F75F-4BC8-9022-AEB96B07D564}" srcOrd="2" destOrd="0" presId="urn:microsoft.com/office/officeart/2008/layout/SquareAccentList"/>
    <dgm:cxn modelId="{354BFEEA-6584-44AC-A9C3-9CA5330B4233}" type="presParOf" srcId="{B742AD62-BECD-4A0D-87E2-F390199E7B9F}" destId="{FC4C8845-7071-40E2-A178-959618CE313D}" srcOrd="1" destOrd="0" presId="urn:microsoft.com/office/officeart/2008/layout/SquareAccentList"/>
    <dgm:cxn modelId="{B16DF786-38C6-4A74-AC39-72BAD9E34E08}" type="presParOf" srcId="{FC4C8845-7071-40E2-A178-959618CE313D}" destId="{94791F43-7D81-4A28-B883-38657751DD6D}" srcOrd="0" destOrd="0" presId="urn:microsoft.com/office/officeart/2008/layout/SquareAccentList"/>
    <dgm:cxn modelId="{71E689D4-3681-4C19-B583-9A9DAFDA5404}" type="presParOf" srcId="{94791F43-7D81-4A28-B883-38657751DD6D}" destId="{EF5332A4-281D-4A14-9F1A-5FA9E26A0B80}" srcOrd="0" destOrd="0" presId="urn:microsoft.com/office/officeart/2008/layout/SquareAccentList"/>
    <dgm:cxn modelId="{A0AEC3DD-B719-4B68-BC6A-0881825E82EA}" type="presParOf" srcId="{94791F43-7D81-4A28-B883-38657751DD6D}" destId="{D988BE32-5471-4296-9E2A-555F4E919AC5}" srcOrd="1" destOrd="0" presId="urn:microsoft.com/office/officeart/2008/layout/SquareAccentList"/>
    <dgm:cxn modelId="{037B0A5D-A017-4062-A272-823E493FC5C4}" type="presParOf" srcId="{FC4C8845-7071-40E2-A178-959618CE313D}" destId="{6360B113-36FE-46F8-B0ED-6043B17AC00D}" srcOrd="1" destOrd="0" presId="urn:microsoft.com/office/officeart/2008/layout/SquareAccentList"/>
    <dgm:cxn modelId="{CAAB8539-F6B6-466E-A053-4D00AE26D996}" type="presParOf" srcId="{6360B113-36FE-46F8-B0ED-6043B17AC00D}" destId="{B593D4DD-E4A0-4A8F-8625-746DD25459C8}" srcOrd="0" destOrd="0" presId="urn:microsoft.com/office/officeart/2008/layout/SquareAccentList"/>
    <dgm:cxn modelId="{BE9F4094-2A7E-4A19-B3BE-5FC260D88BBB}" type="presParOf" srcId="{6360B113-36FE-46F8-B0ED-6043B17AC00D}" destId="{603AEE48-D091-47B2-A52C-42B79250B5CB}"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4FB88C-AD88-4B43-BCCA-6E128CE7622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ECE0B059-CFA0-4E79-A765-954088D4E613}">
      <dgm:prSet phldrT="[文本]"/>
      <dgm:spPr/>
      <dgm:t>
        <a:bodyPr/>
        <a:lstStyle/>
        <a:p>
          <a:r>
            <a:rPr lang="zh-CN" altLang="en-US" dirty="0" smtClean="0"/>
            <a:t>背景</a:t>
          </a:r>
          <a:endParaRPr lang="zh-CN" altLang="en-US" dirty="0"/>
        </a:p>
      </dgm:t>
    </dgm:pt>
    <dgm:pt modelId="{114ECBC6-32E0-4946-84FF-C075B6ECB700}" type="parTrans" cxnId="{A9B3F883-5CF8-4628-BB19-E49A2F800D2D}">
      <dgm:prSet/>
      <dgm:spPr/>
      <dgm:t>
        <a:bodyPr/>
        <a:lstStyle/>
        <a:p>
          <a:endParaRPr lang="zh-CN" altLang="en-US"/>
        </a:p>
      </dgm:t>
    </dgm:pt>
    <dgm:pt modelId="{84DFAF10-D6B6-4BC2-99D8-FAF29B809C8E}" type="sibTrans" cxnId="{A9B3F883-5CF8-4628-BB19-E49A2F800D2D}">
      <dgm:prSet/>
      <dgm:spPr/>
      <dgm:t>
        <a:bodyPr/>
        <a:lstStyle/>
        <a:p>
          <a:endParaRPr lang="zh-CN" altLang="en-US"/>
        </a:p>
      </dgm:t>
    </dgm:pt>
    <dgm:pt modelId="{D58FCD9C-AEED-4B0D-808B-20BE669FFE2E}">
      <dgm:prSet phldrT="[文本]"/>
      <dgm:spPr>
        <a:solidFill>
          <a:schemeClr val="accent2"/>
        </a:solidFill>
      </dgm:spPr>
      <dgm:t>
        <a:bodyPr/>
        <a:lstStyle/>
        <a:p>
          <a:r>
            <a:rPr lang="en-US" altLang="zh-CN" dirty="0" smtClean="0"/>
            <a:t>QQ</a:t>
          </a:r>
          <a:r>
            <a:rPr lang="zh-CN" altLang="en-US" dirty="0" smtClean="0"/>
            <a:t>盗号产业链的发展现状</a:t>
          </a:r>
          <a:endParaRPr lang="zh-CN" altLang="en-US" dirty="0"/>
        </a:p>
      </dgm:t>
    </dgm:pt>
    <dgm:pt modelId="{5276F2AA-D5C1-4C88-BF65-8593FD6A43CE}" type="parTrans" cxnId="{6DC0496F-9F5A-47E7-8FA0-3B8A0AB0C93A}">
      <dgm:prSet/>
      <dgm:spPr/>
      <dgm:t>
        <a:bodyPr/>
        <a:lstStyle/>
        <a:p>
          <a:endParaRPr lang="zh-CN" altLang="en-US"/>
        </a:p>
      </dgm:t>
    </dgm:pt>
    <dgm:pt modelId="{CC9115D3-FF5E-43B3-8F36-29F49484751E}" type="sibTrans" cxnId="{6DC0496F-9F5A-47E7-8FA0-3B8A0AB0C93A}">
      <dgm:prSet/>
      <dgm:spPr/>
      <dgm:t>
        <a:bodyPr/>
        <a:lstStyle/>
        <a:p>
          <a:endParaRPr lang="zh-CN" altLang="en-US"/>
        </a:p>
      </dgm:t>
    </dgm:pt>
    <dgm:pt modelId="{04C3D090-900D-4885-85E7-031615C00F45}">
      <dgm:prSet phldrT="[文本]"/>
      <dgm:spPr/>
      <dgm:t>
        <a:bodyPr/>
        <a:lstStyle/>
        <a:p>
          <a:r>
            <a:rPr lang="zh-CN" altLang="en-US" dirty="0" smtClean="0"/>
            <a:t>如何应对</a:t>
          </a:r>
          <a:endParaRPr lang="zh-CN" altLang="en-US" dirty="0"/>
        </a:p>
      </dgm:t>
    </dgm:pt>
    <dgm:pt modelId="{E60DFCBF-EB78-4BC7-8A1A-092358E7D485}" type="parTrans" cxnId="{B47CE8AB-4F4F-4BA5-99FB-9EC3AF8A1344}">
      <dgm:prSet/>
      <dgm:spPr/>
      <dgm:t>
        <a:bodyPr/>
        <a:lstStyle/>
        <a:p>
          <a:endParaRPr lang="zh-CN" altLang="en-US"/>
        </a:p>
      </dgm:t>
    </dgm:pt>
    <dgm:pt modelId="{9AA9F10C-0DD2-48E1-8042-39325A53F75B}" type="sibTrans" cxnId="{B47CE8AB-4F4F-4BA5-99FB-9EC3AF8A1344}">
      <dgm:prSet/>
      <dgm:spPr/>
      <dgm:t>
        <a:bodyPr/>
        <a:lstStyle/>
        <a:p>
          <a:endParaRPr lang="zh-CN" altLang="en-US"/>
        </a:p>
      </dgm:t>
    </dgm:pt>
    <dgm:pt modelId="{F04D9293-5CCC-46B6-8A77-0867ADC7986F}">
      <dgm:prSet phldrT="[文本]"/>
      <dgm:spPr/>
      <dgm:t>
        <a:bodyPr/>
        <a:lstStyle/>
        <a:p>
          <a:r>
            <a:rPr lang="zh-CN" altLang="en-US" dirty="0" smtClean="0"/>
            <a:t>未来的展望</a:t>
          </a:r>
          <a:endParaRPr lang="zh-CN" altLang="en-US" dirty="0"/>
        </a:p>
      </dgm:t>
    </dgm:pt>
    <dgm:pt modelId="{6117084D-5A14-4B37-8C70-99986E55438D}" type="parTrans" cxnId="{B4DF21A7-F8BB-48DD-AECC-0FEE7C2832C7}">
      <dgm:prSet/>
      <dgm:spPr/>
      <dgm:t>
        <a:bodyPr/>
        <a:lstStyle/>
        <a:p>
          <a:endParaRPr lang="zh-CN" altLang="en-US"/>
        </a:p>
      </dgm:t>
    </dgm:pt>
    <dgm:pt modelId="{85AF4EF7-1088-4337-B706-06ED4CD75065}" type="sibTrans" cxnId="{B4DF21A7-F8BB-48DD-AECC-0FEE7C2832C7}">
      <dgm:prSet/>
      <dgm:spPr/>
      <dgm:t>
        <a:bodyPr/>
        <a:lstStyle/>
        <a:p>
          <a:endParaRPr lang="zh-CN" altLang="en-US"/>
        </a:p>
      </dgm:t>
    </dgm:pt>
    <dgm:pt modelId="{3BED0A7E-3572-4219-AE20-F3FAA7F2441C}" type="pres">
      <dgm:prSet presAssocID="{4D4FB88C-AD88-4B43-BCCA-6E128CE76221}" presName="Name0" presStyleCnt="0">
        <dgm:presLayoutVars>
          <dgm:chMax val="7"/>
          <dgm:chPref val="7"/>
          <dgm:dir/>
        </dgm:presLayoutVars>
      </dgm:prSet>
      <dgm:spPr/>
      <dgm:t>
        <a:bodyPr/>
        <a:lstStyle/>
        <a:p>
          <a:endParaRPr lang="zh-CN" altLang="en-US"/>
        </a:p>
      </dgm:t>
    </dgm:pt>
    <dgm:pt modelId="{FF611A13-672A-4ACA-AB34-3B2F2ADC78C7}" type="pres">
      <dgm:prSet presAssocID="{4D4FB88C-AD88-4B43-BCCA-6E128CE76221}" presName="Name1" presStyleCnt="0"/>
      <dgm:spPr/>
    </dgm:pt>
    <dgm:pt modelId="{119072CA-D2A6-418C-BF8C-94A89F51EA57}" type="pres">
      <dgm:prSet presAssocID="{4D4FB88C-AD88-4B43-BCCA-6E128CE76221}" presName="cycle" presStyleCnt="0"/>
      <dgm:spPr/>
    </dgm:pt>
    <dgm:pt modelId="{FE2C406E-321F-4B0A-B01D-7A175F857BF0}" type="pres">
      <dgm:prSet presAssocID="{4D4FB88C-AD88-4B43-BCCA-6E128CE76221}" presName="srcNode" presStyleLbl="node1" presStyleIdx="0" presStyleCnt="4"/>
      <dgm:spPr/>
    </dgm:pt>
    <dgm:pt modelId="{E6BAFB20-C3A6-4D1B-81A6-83FBE01557D3}" type="pres">
      <dgm:prSet presAssocID="{4D4FB88C-AD88-4B43-BCCA-6E128CE76221}" presName="conn" presStyleLbl="parChTrans1D2" presStyleIdx="0" presStyleCnt="1"/>
      <dgm:spPr/>
      <dgm:t>
        <a:bodyPr/>
        <a:lstStyle/>
        <a:p>
          <a:endParaRPr lang="zh-CN" altLang="en-US"/>
        </a:p>
      </dgm:t>
    </dgm:pt>
    <dgm:pt modelId="{B5EDF8E3-25F3-43BD-85D1-5EE4B6B42749}" type="pres">
      <dgm:prSet presAssocID="{4D4FB88C-AD88-4B43-BCCA-6E128CE76221}" presName="extraNode" presStyleLbl="node1" presStyleIdx="0" presStyleCnt="4"/>
      <dgm:spPr/>
    </dgm:pt>
    <dgm:pt modelId="{85AA4897-70F7-4CC9-806E-4BEF10883DBD}" type="pres">
      <dgm:prSet presAssocID="{4D4FB88C-AD88-4B43-BCCA-6E128CE76221}" presName="dstNode" presStyleLbl="node1" presStyleIdx="0" presStyleCnt="4"/>
      <dgm:spPr/>
    </dgm:pt>
    <dgm:pt modelId="{8F90C7C2-11E5-4F97-99F3-2C95615F3E67}" type="pres">
      <dgm:prSet presAssocID="{ECE0B059-CFA0-4E79-A765-954088D4E613}" presName="text_1" presStyleLbl="node1" presStyleIdx="0" presStyleCnt="4">
        <dgm:presLayoutVars>
          <dgm:bulletEnabled val="1"/>
        </dgm:presLayoutVars>
      </dgm:prSet>
      <dgm:spPr/>
      <dgm:t>
        <a:bodyPr/>
        <a:lstStyle/>
        <a:p>
          <a:endParaRPr lang="zh-CN" altLang="en-US"/>
        </a:p>
      </dgm:t>
    </dgm:pt>
    <dgm:pt modelId="{5BAFDFBC-F31A-4078-B03B-617009EC0DF5}" type="pres">
      <dgm:prSet presAssocID="{ECE0B059-CFA0-4E79-A765-954088D4E613}" presName="accent_1" presStyleCnt="0"/>
      <dgm:spPr/>
    </dgm:pt>
    <dgm:pt modelId="{D488BB01-8C1E-459C-8B2C-6CD3ABA92185}" type="pres">
      <dgm:prSet presAssocID="{ECE0B059-CFA0-4E79-A765-954088D4E613}" presName="accentRepeatNode" presStyleLbl="solidFgAcc1" presStyleIdx="0" presStyleCnt="4"/>
      <dgm:spPr/>
    </dgm:pt>
    <dgm:pt modelId="{C89F59B9-AB67-45AD-911A-40A5A007F17C}" type="pres">
      <dgm:prSet presAssocID="{D58FCD9C-AEED-4B0D-808B-20BE669FFE2E}" presName="text_2" presStyleLbl="node1" presStyleIdx="1" presStyleCnt="4">
        <dgm:presLayoutVars>
          <dgm:bulletEnabled val="1"/>
        </dgm:presLayoutVars>
      </dgm:prSet>
      <dgm:spPr/>
      <dgm:t>
        <a:bodyPr/>
        <a:lstStyle/>
        <a:p>
          <a:endParaRPr lang="zh-CN" altLang="en-US"/>
        </a:p>
      </dgm:t>
    </dgm:pt>
    <dgm:pt modelId="{C1EEBF10-442A-4E0E-B79A-60E8425B16D8}" type="pres">
      <dgm:prSet presAssocID="{D58FCD9C-AEED-4B0D-808B-20BE669FFE2E}" presName="accent_2" presStyleCnt="0"/>
      <dgm:spPr/>
    </dgm:pt>
    <dgm:pt modelId="{8214892A-B10D-4E43-AB88-14CD49A79654}" type="pres">
      <dgm:prSet presAssocID="{D58FCD9C-AEED-4B0D-808B-20BE669FFE2E}" presName="accentRepeatNode" presStyleLbl="solidFgAcc1" presStyleIdx="1" presStyleCnt="4"/>
      <dgm:spPr/>
    </dgm:pt>
    <dgm:pt modelId="{8A11865B-DDC9-4593-AF02-0BB0D73D1991}" type="pres">
      <dgm:prSet presAssocID="{04C3D090-900D-4885-85E7-031615C00F45}" presName="text_3" presStyleLbl="node1" presStyleIdx="2" presStyleCnt="4">
        <dgm:presLayoutVars>
          <dgm:bulletEnabled val="1"/>
        </dgm:presLayoutVars>
      </dgm:prSet>
      <dgm:spPr/>
      <dgm:t>
        <a:bodyPr/>
        <a:lstStyle/>
        <a:p>
          <a:endParaRPr lang="zh-CN" altLang="en-US"/>
        </a:p>
      </dgm:t>
    </dgm:pt>
    <dgm:pt modelId="{8E38FC17-3018-4EBD-B43C-E09B8B0753F7}" type="pres">
      <dgm:prSet presAssocID="{04C3D090-900D-4885-85E7-031615C00F45}" presName="accent_3" presStyleCnt="0"/>
      <dgm:spPr/>
    </dgm:pt>
    <dgm:pt modelId="{F6AF8AC3-7A65-4092-9486-B3EC7329A7DB}" type="pres">
      <dgm:prSet presAssocID="{04C3D090-900D-4885-85E7-031615C00F45}" presName="accentRepeatNode" presStyleLbl="solidFgAcc1" presStyleIdx="2" presStyleCnt="4"/>
      <dgm:spPr/>
    </dgm:pt>
    <dgm:pt modelId="{A2DC5CB4-E82A-439B-8A00-069CE14D1E7C}" type="pres">
      <dgm:prSet presAssocID="{F04D9293-5CCC-46B6-8A77-0867ADC7986F}" presName="text_4" presStyleLbl="node1" presStyleIdx="3" presStyleCnt="4">
        <dgm:presLayoutVars>
          <dgm:bulletEnabled val="1"/>
        </dgm:presLayoutVars>
      </dgm:prSet>
      <dgm:spPr/>
      <dgm:t>
        <a:bodyPr/>
        <a:lstStyle/>
        <a:p>
          <a:endParaRPr lang="zh-CN" altLang="en-US"/>
        </a:p>
      </dgm:t>
    </dgm:pt>
    <dgm:pt modelId="{42FF8C74-6A41-495F-82C6-9A63E928D08E}" type="pres">
      <dgm:prSet presAssocID="{F04D9293-5CCC-46B6-8A77-0867ADC7986F}" presName="accent_4" presStyleCnt="0"/>
      <dgm:spPr/>
    </dgm:pt>
    <dgm:pt modelId="{A9FCE8C7-8872-4990-81E1-2D94E06D8E2F}" type="pres">
      <dgm:prSet presAssocID="{F04D9293-5CCC-46B6-8A77-0867ADC7986F}" presName="accentRepeatNode" presStyleLbl="solidFgAcc1" presStyleIdx="3" presStyleCnt="4"/>
      <dgm:spPr/>
    </dgm:pt>
  </dgm:ptLst>
  <dgm:cxnLst>
    <dgm:cxn modelId="{F4272076-B6D0-4C11-A423-3FB42B97CD5C}" type="presOf" srcId="{04C3D090-900D-4885-85E7-031615C00F45}" destId="{8A11865B-DDC9-4593-AF02-0BB0D73D1991}" srcOrd="0" destOrd="0" presId="urn:microsoft.com/office/officeart/2008/layout/VerticalCurvedList"/>
    <dgm:cxn modelId="{A9B3F883-5CF8-4628-BB19-E49A2F800D2D}" srcId="{4D4FB88C-AD88-4B43-BCCA-6E128CE76221}" destId="{ECE0B059-CFA0-4E79-A765-954088D4E613}" srcOrd="0" destOrd="0" parTransId="{114ECBC6-32E0-4946-84FF-C075B6ECB700}" sibTransId="{84DFAF10-D6B6-4BC2-99D8-FAF29B809C8E}"/>
    <dgm:cxn modelId="{0F5CFEAC-DF90-4FF3-8F52-4A5742A91D69}" type="presOf" srcId="{4D4FB88C-AD88-4B43-BCCA-6E128CE76221}" destId="{3BED0A7E-3572-4219-AE20-F3FAA7F2441C}" srcOrd="0" destOrd="0" presId="urn:microsoft.com/office/officeart/2008/layout/VerticalCurvedList"/>
    <dgm:cxn modelId="{18DEB006-1650-4400-B475-7291A81713FF}" type="presOf" srcId="{ECE0B059-CFA0-4E79-A765-954088D4E613}" destId="{8F90C7C2-11E5-4F97-99F3-2C95615F3E67}" srcOrd="0" destOrd="0" presId="urn:microsoft.com/office/officeart/2008/layout/VerticalCurvedList"/>
    <dgm:cxn modelId="{B47CE8AB-4F4F-4BA5-99FB-9EC3AF8A1344}" srcId="{4D4FB88C-AD88-4B43-BCCA-6E128CE76221}" destId="{04C3D090-900D-4885-85E7-031615C00F45}" srcOrd="2" destOrd="0" parTransId="{E60DFCBF-EB78-4BC7-8A1A-092358E7D485}" sibTransId="{9AA9F10C-0DD2-48E1-8042-39325A53F75B}"/>
    <dgm:cxn modelId="{B4DF21A7-F8BB-48DD-AECC-0FEE7C2832C7}" srcId="{4D4FB88C-AD88-4B43-BCCA-6E128CE76221}" destId="{F04D9293-5CCC-46B6-8A77-0867ADC7986F}" srcOrd="3" destOrd="0" parTransId="{6117084D-5A14-4B37-8C70-99986E55438D}" sibTransId="{85AF4EF7-1088-4337-B706-06ED4CD75065}"/>
    <dgm:cxn modelId="{DC927E30-8C8F-4A08-96AB-9508D0439415}" type="presOf" srcId="{F04D9293-5CCC-46B6-8A77-0867ADC7986F}" destId="{A2DC5CB4-E82A-439B-8A00-069CE14D1E7C}" srcOrd="0" destOrd="0" presId="urn:microsoft.com/office/officeart/2008/layout/VerticalCurvedList"/>
    <dgm:cxn modelId="{9BAFAA01-2FB5-467D-B703-7C57B9F07F01}" type="presOf" srcId="{D58FCD9C-AEED-4B0D-808B-20BE669FFE2E}" destId="{C89F59B9-AB67-45AD-911A-40A5A007F17C}" srcOrd="0" destOrd="0" presId="urn:microsoft.com/office/officeart/2008/layout/VerticalCurvedList"/>
    <dgm:cxn modelId="{778B0B02-6E80-4AD3-82E3-5276C9D8336A}" type="presOf" srcId="{84DFAF10-D6B6-4BC2-99D8-FAF29B809C8E}" destId="{E6BAFB20-C3A6-4D1B-81A6-83FBE01557D3}" srcOrd="0" destOrd="0" presId="urn:microsoft.com/office/officeart/2008/layout/VerticalCurvedList"/>
    <dgm:cxn modelId="{6DC0496F-9F5A-47E7-8FA0-3B8A0AB0C93A}" srcId="{4D4FB88C-AD88-4B43-BCCA-6E128CE76221}" destId="{D58FCD9C-AEED-4B0D-808B-20BE669FFE2E}" srcOrd="1" destOrd="0" parTransId="{5276F2AA-D5C1-4C88-BF65-8593FD6A43CE}" sibTransId="{CC9115D3-FF5E-43B3-8F36-29F49484751E}"/>
    <dgm:cxn modelId="{E58CDB77-AB13-470E-BF66-7017B5F11044}" type="presParOf" srcId="{3BED0A7E-3572-4219-AE20-F3FAA7F2441C}" destId="{FF611A13-672A-4ACA-AB34-3B2F2ADC78C7}" srcOrd="0" destOrd="0" presId="urn:microsoft.com/office/officeart/2008/layout/VerticalCurvedList"/>
    <dgm:cxn modelId="{B5C84001-8E99-4CA2-9DF5-BA2E6BD91163}" type="presParOf" srcId="{FF611A13-672A-4ACA-AB34-3B2F2ADC78C7}" destId="{119072CA-D2A6-418C-BF8C-94A89F51EA57}" srcOrd="0" destOrd="0" presId="urn:microsoft.com/office/officeart/2008/layout/VerticalCurvedList"/>
    <dgm:cxn modelId="{01E08B98-1DB7-44F5-AFC8-FA4C8223F86A}" type="presParOf" srcId="{119072CA-D2A6-418C-BF8C-94A89F51EA57}" destId="{FE2C406E-321F-4B0A-B01D-7A175F857BF0}" srcOrd="0" destOrd="0" presId="urn:microsoft.com/office/officeart/2008/layout/VerticalCurvedList"/>
    <dgm:cxn modelId="{F3D58C2F-7429-4023-BFAB-AE4260DE8D34}" type="presParOf" srcId="{119072CA-D2A6-418C-BF8C-94A89F51EA57}" destId="{E6BAFB20-C3A6-4D1B-81A6-83FBE01557D3}" srcOrd="1" destOrd="0" presId="urn:microsoft.com/office/officeart/2008/layout/VerticalCurvedList"/>
    <dgm:cxn modelId="{6BD2B40D-B49A-494D-9E21-1851A3D13A62}" type="presParOf" srcId="{119072CA-D2A6-418C-BF8C-94A89F51EA57}" destId="{B5EDF8E3-25F3-43BD-85D1-5EE4B6B42749}" srcOrd="2" destOrd="0" presId="urn:microsoft.com/office/officeart/2008/layout/VerticalCurvedList"/>
    <dgm:cxn modelId="{3994BE44-DF12-474A-B3F1-A62840175DF8}" type="presParOf" srcId="{119072CA-D2A6-418C-BF8C-94A89F51EA57}" destId="{85AA4897-70F7-4CC9-806E-4BEF10883DBD}" srcOrd="3" destOrd="0" presId="urn:microsoft.com/office/officeart/2008/layout/VerticalCurvedList"/>
    <dgm:cxn modelId="{1A70B7F2-46E7-4FDC-84C8-F59636B0CECD}" type="presParOf" srcId="{FF611A13-672A-4ACA-AB34-3B2F2ADC78C7}" destId="{8F90C7C2-11E5-4F97-99F3-2C95615F3E67}" srcOrd="1" destOrd="0" presId="urn:microsoft.com/office/officeart/2008/layout/VerticalCurvedList"/>
    <dgm:cxn modelId="{43D8DDF0-189E-4D44-9E5E-FB69A90B4E74}" type="presParOf" srcId="{FF611A13-672A-4ACA-AB34-3B2F2ADC78C7}" destId="{5BAFDFBC-F31A-4078-B03B-617009EC0DF5}" srcOrd="2" destOrd="0" presId="urn:microsoft.com/office/officeart/2008/layout/VerticalCurvedList"/>
    <dgm:cxn modelId="{12B6ABA2-C3A5-4B80-A9A8-63466CB8F00A}" type="presParOf" srcId="{5BAFDFBC-F31A-4078-B03B-617009EC0DF5}" destId="{D488BB01-8C1E-459C-8B2C-6CD3ABA92185}" srcOrd="0" destOrd="0" presId="urn:microsoft.com/office/officeart/2008/layout/VerticalCurvedList"/>
    <dgm:cxn modelId="{B43A7CE0-B3DD-46DF-B7F8-4083071C1BD5}" type="presParOf" srcId="{FF611A13-672A-4ACA-AB34-3B2F2ADC78C7}" destId="{C89F59B9-AB67-45AD-911A-40A5A007F17C}" srcOrd="3" destOrd="0" presId="urn:microsoft.com/office/officeart/2008/layout/VerticalCurvedList"/>
    <dgm:cxn modelId="{82786351-5315-4F15-A8FE-919EB44ED067}" type="presParOf" srcId="{FF611A13-672A-4ACA-AB34-3B2F2ADC78C7}" destId="{C1EEBF10-442A-4E0E-B79A-60E8425B16D8}" srcOrd="4" destOrd="0" presId="urn:microsoft.com/office/officeart/2008/layout/VerticalCurvedList"/>
    <dgm:cxn modelId="{402B1F0E-77A0-464C-BE12-720B80C2B501}" type="presParOf" srcId="{C1EEBF10-442A-4E0E-B79A-60E8425B16D8}" destId="{8214892A-B10D-4E43-AB88-14CD49A79654}" srcOrd="0" destOrd="0" presId="urn:microsoft.com/office/officeart/2008/layout/VerticalCurvedList"/>
    <dgm:cxn modelId="{C6919029-B833-4243-823B-6DE9CF4752A0}" type="presParOf" srcId="{FF611A13-672A-4ACA-AB34-3B2F2ADC78C7}" destId="{8A11865B-DDC9-4593-AF02-0BB0D73D1991}" srcOrd="5" destOrd="0" presId="urn:microsoft.com/office/officeart/2008/layout/VerticalCurvedList"/>
    <dgm:cxn modelId="{1CB1D1E7-246F-4719-ACE1-2A3970ACB55E}" type="presParOf" srcId="{FF611A13-672A-4ACA-AB34-3B2F2ADC78C7}" destId="{8E38FC17-3018-4EBD-B43C-E09B8B0753F7}" srcOrd="6" destOrd="0" presId="urn:microsoft.com/office/officeart/2008/layout/VerticalCurvedList"/>
    <dgm:cxn modelId="{5CF6E9FF-614A-41A0-A356-0B825F407994}" type="presParOf" srcId="{8E38FC17-3018-4EBD-B43C-E09B8B0753F7}" destId="{F6AF8AC3-7A65-4092-9486-B3EC7329A7DB}" srcOrd="0" destOrd="0" presId="urn:microsoft.com/office/officeart/2008/layout/VerticalCurvedList"/>
    <dgm:cxn modelId="{F74E4152-7429-4D82-BADD-36DF7B4DE1B2}" type="presParOf" srcId="{FF611A13-672A-4ACA-AB34-3B2F2ADC78C7}" destId="{A2DC5CB4-E82A-439B-8A00-069CE14D1E7C}" srcOrd="7" destOrd="0" presId="urn:microsoft.com/office/officeart/2008/layout/VerticalCurvedList"/>
    <dgm:cxn modelId="{33DAE31A-C9A8-4811-903F-1D74D0FD401F}" type="presParOf" srcId="{FF611A13-672A-4ACA-AB34-3B2F2ADC78C7}" destId="{42FF8C74-6A41-495F-82C6-9A63E928D08E}" srcOrd="8" destOrd="0" presId="urn:microsoft.com/office/officeart/2008/layout/VerticalCurvedList"/>
    <dgm:cxn modelId="{FF7954EF-893F-4174-A9F8-348954834E58}" type="presParOf" srcId="{42FF8C74-6A41-495F-82C6-9A63E928D08E}" destId="{A9FCE8C7-8872-4990-81E1-2D94E06D8E2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AF9722-5E22-40F6-93C4-23B8FA7B202B}" type="doc">
      <dgm:prSet loTypeId="urn:microsoft.com/office/officeart/2005/8/layout/arrow2" loCatId="process" qsTypeId="urn:microsoft.com/office/officeart/2005/8/quickstyle/simple1" qsCatId="simple" csTypeId="urn:microsoft.com/office/officeart/2005/8/colors/accent1_2" csCatId="accent1" phldr="1"/>
      <dgm:spPr/>
    </dgm:pt>
    <dgm:pt modelId="{7F65A2B0-A4D2-4A55-8FE8-E839F90B184A}">
      <dgm:prSet phldrT="[文本]" custT="1"/>
      <dgm:spPr/>
      <dgm:t>
        <a:bodyPr/>
        <a:lstStyle/>
        <a:p>
          <a:r>
            <a:rPr lang="zh-CN" altLang="en-US" sz="1400" dirty="0" smtClean="0"/>
            <a:t>规模：个体行为</a:t>
          </a:r>
          <a:endParaRPr lang="en-US" altLang="zh-CN" sz="1400" dirty="0" smtClean="0"/>
        </a:p>
        <a:p>
          <a:r>
            <a:rPr lang="zh-CN" altLang="en-US" sz="1400" dirty="0" smtClean="0"/>
            <a:t>个人目的</a:t>
          </a:r>
          <a:r>
            <a:rPr lang="en-US" altLang="zh-CN" sz="1400" dirty="0" smtClean="0"/>
            <a:t>/</a:t>
          </a:r>
          <a:r>
            <a:rPr lang="zh-CN" altLang="en-US" sz="1400" dirty="0" smtClean="0"/>
            <a:t>窥探</a:t>
          </a:r>
          <a:r>
            <a:rPr lang="en-US" altLang="zh-CN" sz="1400" dirty="0" smtClean="0"/>
            <a:t>/</a:t>
          </a:r>
          <a:r>
            <a:rPr lang="zh-CN" altLang="en-US" sz="1400" dirty="0" smtClean="0"/>
            <a:t>获取靓号</a:t>
          </a:r>
          <a:endParaRPr lang="zh-CN" altLang="en-US" sz="1400" dirty="0"/>
        </a:p>
      </dgm:t>
    </dgm:pt>
    <dgm:pt modelId="{43A09A4A-F6D6-4002-B7B9-3BF8F51CE983}" type="parTrans" cxnId="{CCB8FB20-8903-470E-92F0-3F0A435DCBC9}">
      <dgm:prSet/>
      <dgm:spPr/>
      <dgm:t>
        <a:bodyPr/>
        <a:lstStyle/>
        <a:p>
          <a:endParaRPr lang="zh-CN" altLang="en-US"/>
        </a:p>
      </dgm:t>
    </dgm:pt>
    <dgm:pt modelId="{251F4C19-15D8-4345-A3E0-330D7C390893}" type="sibTrans" cxnId="{CCB8FB20-8903-470E-92F0-3F0A435DCBC9}">
      <dgm:prSet/>
      <dgm:spPr/>
      <dgm:t>
        <a:bodyPr/>
        <a:lstStyle/>
        <a:p>
          <a:endParaRPr lang="zh-CN" altLang="en-US"/>
        </a:p>
      </dgm:t>
    </dgm:pt>
    <dgm:pt modelId="{219ACD5F-FFB6-4ED3-A229-51DECF8DE1CE}">
      <dgm:prSet phldrT="[文本]" custT="1"/>
      <dgm:spPr/>
      <dgm:t>
        <a:bodyPr/>
        <a:lstStyle/>
        <a:p>
          <a:r>
            <a:rPr lang="zh-CN" altLang="en-US" sz="1400" dirty="0" smtClean="0"/>
            <a:t>规模：小作坊</a:t>
          </a:r>
          <a:endParaRPr lang="en-US" altLang="zh-CN" sz="1400" dirty="0" smtClean="0"/>
        </a:p>
        <a:p>
          <a:r>
            <a:rPr lang="zh-CN" altLang="en-US" sz="1400" dirty="0" smtClean="0"/>
            <a:t>有盈利目的批量盗号</a:t>
          </a:r>
          <a:endParaRPr lang="en-US" altLang="zh-CN" sz="1400" dirty="0" smtClean="0"/>
        </a:p>
      </dgm:t>
    </dgm:pt>
    <dgm:pt modelId="{896A1474-8805-4AF2-AFCF-29325492022D}" type="parTrans" cxnId="{F55BD83F-FCB0-4D7F-BB7B-B618B7D42BEF}">
      <dgm:prSet/>
      <dgm:spPr/>
      <dgm:t>
        <a:bodyPr/>
        <a:lstStyle/>
        <a:p>
          <a:endParaRPr lang="zh-CN" altLang="en-US"/>
        </a:p>
      </dgm:t>
    </dgm:pt>
    <dgm:pt modelId="{453D0BA1-A411-4A0E-9A15-AF45B2BDA157}" type="sibTrans" cxnId="{F55BD83F-FCB0-4D7F-BB7B-B618B7D42BEF}">
      <dgm:prSet/>
      <dgm:spPr/>
      <dgm:t>
        <a:bodyPr/>
        <a:lstStyle/>
        <a:p>
          <a:endParaRPr lang="zh-CN" altLang="en-US"/>
        </a:p>
      </dgm:t>
    </dgm:pt>
    <dgm:pt modelId="{63ADE2F4-9C9A-4D71-9C6F-6E785B8DE322}">
      <dgm:prSet phldrT="[文本]" custT="1"/>
      <dgm:spPr/>
      <dgm:t>
        <a:bodyPr/>
        <a:lstStyle/>
        <a:p>
          <a:r>
            <a:rPr lang="zh-CN" altLang="en-US" sz="1400" dirty="0" smtClean="0"/>
            <a:t>规模：形成联盟</a:t>
          </a:r>
          <a:endParaRPr lang="en-US" altLang="zh-CN" sz="1400" dirty="0" smtClean="0"/>
        </a:p>
        <a:p>
          <a:r>
            <a:rPr lang="zh-CN" altLang="en-US" sz="1400" dirty="0" smtClean="0"/>
            <a:t>开始分工合作，产业链逐步形成</a:t>
          </a:r>
          <a:endParaRPr lang="zh-CN" altLang="en-US" sz="1400" dirty="0"/>
        </a:p>
      </dgm:t>
    </dgm:pt>
    <dgm:pt modelId="{BD0A75AD-42FB-4311-88BC-8530E25B8010}" type="parTrans" cxnId="{2C640090-8F4E-4874-80BC-12E93D0AFC0A}">
      <dgm:prSet/>
      <dgm:spPr/>
      <dgm:t>
        <a:bodyPr/>
        <a:lstStyle/>
        <a:p>
          <a:endParaRPr lang="zh-CN" altLang="en-US"/>
        </a:p>
      </dgm:t>
    </dgm:pt>
    <dgm:pt modelId="{1C38E628-59AD-4585-AC00-B2E421639B5F}" type="sibTrans" cxnId="{2C640090-8F4E-4874-80BC-12E93D0AFC0A}">
      <dgm:prSet/>
      <dgm:spPr/>
      <dgm:t>
        <a:bodyPr/>
        <a:lstStyle/>
        <a:p>
          <a:endParaRPr lang="zh-CN" altLang="en-US"/>
        </a:p>
      </dgm:t>
    </dgm:pt>
    <dgm:pt modelId="{9C239C54-6C4D-4B8E-A243-3A0AB44F95AA}">
      <dgm:prSet phldrT="[文本]" custT="1"/>
      <dgm:spPr/>
      <dgm:t>
        <a:bodyPr/>
        <a:lstStyle/>
        <a:p>
          <a:endParaRPr lang="en-US" altLang="zh-CN" sz="1400" dirty="0" smtClean="0"/>
        </a:p>
        <a:p>
          <a:r>
            <a:rPr lang="zh-CN" altLang="en-US" sz="1400" dirty="0" smtClean="0"/>
            <a:t>黑云化</a:t>
          </a:r>
          <a:endParaRPr lang="en-US" altLang="zh-CN" sz="1400" dirty="0" smtClean="0"/>
        </a:p>
        <a:p>
          <a:r>
            <a:rPr lang="zh-CN" altLang="en-US" sz="1400" dirty="0" smtClean="0"/>
            <a:t>大规模集团化，更好的产业细分</a:t>
          </a:r>
          <a:endParaRPr lang="en-US" altLang="zh-CN" sz="1400" dirty="0" smtClean="0"/>
        </a:p>
        <a:p>
          <a:r>
            <a:rPr lang="zh-CN" altLang="en-US" sz="1400" dirty="0" smtClean="0"/>
            <a:t>黑色产业链达到一个高度</a:t>
          </a:r>
          <a:endParaRPr lang="en-US" altLang="zh-CN" sz="1400" dirty="0" smtClean="0"/>
        </a:p>
      </dgm:t>
    </dgm:pt>
    <dgm:pt modelId="{7605C4C1-1573-4634-B609-0066CD44AD01}" type="parTrans" cxnId="{0CFB122C-B7E2-444A-943C-C3E604699D83}">
      <dgm:prSet/>
      <dgm:spPr/>
      <dgm:t>
        <a:bodyPr/>
        <a:lstStyle/>
        <a:p>
          <a:endParaRPr lang="zh-CN" altLang="en-US"/>
        </a:p>
      </dgm:t>
    </dgm:pt>
    <dgm:pt modelId="{606777BD-80B3-4A1F-9851-CBFB1F82C43B}" type="sibTrans" cxnId="{0CFB122C-B7E2-444A-943C-C3E604699D83}">
      <dgm:prSet/>
      <dgm:spPr/>
      <dgm:t>
        <a:bodyPr/>
        <a:lstStyle/>
        <a:p>
          <a:endParaRPr lang="zh-CN" altLang="en-US"/>
        </a:p>
      </dgm:t>
    </dgm:pt>
    <dgm:pt modelId="{FE92E8EF-B715-430E-95F6-EA9B61896C43}">
      <dgm:prSet phldrT="[文本]" custT="1"/>
      <dgm:spPr/>
      <dgm:t>
        <a:bodyPr/>
        <a:lstStyle/>
        <a:p>
          <a:endParaRPr lang="en-US" altLang="zh-CN" sz="1400" dirty="0" smtClean="0"/>
        </a:p>
        <a:p>
          <a:r>
            <a:rPr lang="zh-CN" altLang="en-US" sz="1400" dirty="0" smtClean="0"/>
            <a:t>规模：集团化</a:t>
          </a:r>
          <a:endParaRPr lang="en-US" altLang="zh-CN" sz="1400" dirty="0" smtClean="0"/>
        </a:p>
        <a:p>
          <a:r>
            <a:rPr lang="zh-CN" altLang="en-US" sz="1400" dirty="0" smtClean="0"/>
            <a:t>分布式</a:t>
          </a:r>
          <a:endParaRPr lang="en-US" altLang="zh-CN" sz="1400" dirty="0" smtClean="0"/>
        </a:p>
        <a:p>
          <a:r>
            <a:rPr lang="zh-CN" altLang="en-US" sz="1400" dirty="0" smtClean="0"/>
            <a:t>产业链模式走向成熟</a:t>
          </a:r>
          <a:endParaRPr lang="zh-CN" altLang="en-US" sz="1400" dirty="0"/>
        </a:p>
      </dgm:t>
    </dgm:pt>
    <dgm:pt modelId="{2E6BB918-65BD-4021-8367-D5EEE02F0D39}" type="parTrans" cxnId="{1BAC1613-A62D-4AD9-849C-B7750F220E67}">
      <dgm:prSet/>
      <dgm:spPr/>
      <dgm:t>
        <a:bodyPr/>
        <a:lstStyle/>
        <a:p>
          <a:endParaRPr lang="zh-CN" altLang="en-US"/>
        </a:p>
      </dgm:t>
    </dgm:pt>
    <dgm:pt modelId="{84343E56-B53B-4071-8738-C46E36A1488E}" type="sibTrans" cxnId="{1BAC1613-A62D-4AD9-849C-B7750F220E67}">
      <dgm:prSet/>
      <dgm:spPr/>
      <dgm:t>
        <a:bodyPr/>
        <a:lstStyle/>
        <a:p>
          <a:endParaRPr lang="zh-CN" altLang="en-US"/>
        </a:p>
      </dgm:t>
    </dgm:pt>
    <dgm:pt modelId="{F69F218F-FF29-4AED-BC28-5BC096C1C340}">
      <dgm:prSet phldrT="[文本]"/>
      <dgm:spPr/>
      <dgm:t>
        <a:bodyPr/>
        <a:lstStyle/>
        <a:p>
          <a:endParaRPr lang="zh-CN" altLang="en-US" dirty="0"/>
        </a:p>
      </dgm:t>
    </dgm:pt>
    <dgm:pt modelId="{B31619C4-1429-412C-9E81-458C9BE2C4FA}" type="parTrans" cxnId="{B4E40536-D2B5-4606-B194-B46D1C558735}">
      <dgm:prSet/>
      <dgm:spPr/>
      <dgm:t>
        <a:bodyPr/>
        <a:lstStyle/>
        <a:p>
          <a:endParaRPr lang="zh-CN" altLang="en-US"/>
        </a:p>
      </dgm:t>
    </dgm:pt>
    <dgm:pt modelId="{A36F3FC1-44A0-4506-AC30-E808EF7A1A06}" type="sibTrans" cxnId="{B4E40536-D2B5-4606-B194-B46D1C558735}">
      <dgm:prSet/>
      <dgm:spPr/>
      <dgm:t>
        <a:bodyPr/>
        <a:lstStyle/>
        <a:p>
          <a:endParaRPr lang="zh-CN" altLang="en-US"/>
        </a:p>
      </dgm:t>
    </dgm:pt>
    <dgm:pt modelId="{2F070BE6-3252-4A36-899B-4AD91887DDBA}" type="pres">
      <dgm:prSet presAssocID="{6FAF9722-5E22-40F6-93C4-23B8FA7B202B}" presName="arrowDiagram" presStyleCnt="0">
        <dgm:presLayoutVars>
          <dgm:chMax val="5"/>
          <dgm:dir/>
          <dgm:resizeHandles val="exact"/>
        </dgm:presLayoutVars>
      </dgm:prSet>
      <dgm:spPr/>
    </dgm:pt>
    <dgm:pt modelId="{D749F2A3-0BE0-4E96-A9E6-29087FA275B0}" type="pres">
      <dgm:prSet presAssocID="{6FAF9722-5E22-40F6-93C4-23B8FA7B202B}" presName="arrow" presStyleLbl="bgShp" presStyleIdx="0" presStyleCnt="1" custLinFactNeighborX="-2583" custLinFactNeighborY="-5953"/>
      <dgm:spPr/>
    </dgm:pt>
    <dgm:pt modelId="{E4186114-5831-421B-97C4-2C5A4F3EF3F3}" type="pres">
      <dgm:prSet presAssocID="{6FAF9722-5E22-40F6-93C4-23B8FA7B202B}" presName="arrowDiagram5" presStyleCnt="0"/>
      <dgm:spPr/>
    </dgm:pt>
    <dgm:pt modelId="{E4289662-1998-4F06-998E-735DEFBD9143}" type="pres">
      <dgm:prSet presAssocID="{7F65A2B0-A4D2-4A55-8FE8-E839F90B184A}" presName="bullet5a" presStyleLbl="node1" presStyleIdx="0" presStyleCnt="5"/>
      <dgm:spPr/>
    </dgm:pt>
    <dgm:pt modelId="{498E9D23-FE5B-4BC4-94B1-2BD47C62454F}" type="pres">
      <dgm:prSet presAssocID="{7F65A2B0-A4D2-4A55-8FE8-E839F90B184A}" presName="textBox5a" presStyleLbl="revTx" presStyleIdx="0" presStyleCnt="5">
        <dgm:presLayoutVars>
          <dgm:bulletEnabled val="1"/>
        </dgm:presLayoutVars>
      </dgm:prSet>
      <dgm:spPr/>
      <dgm:t>
        <a:bodyPr/>
        <a:lstStyle/>
        <a:p>
          <a:endParaRPr lang="zh-CN" altLang="en-US"/>
        </a:p>
      </dgm:t>
    </dgm:pt>
    <dgm:pt modelId="{BCA35623-0593-4F7E-9395-14F81ADE2C68}" type="pres">
      <dgm:prSet presAssocID="{219ACD5F-FFB6-4ED3-A229-51DECF8DE1CE}" presName="bullet5b" presStyleLbl="node1" presStyleIdx="1" presStyleCnt="5"/>
      <dgm:spPr/>
    </dgm:pt>
    <dgm:pt modelId="{B530129E-FCA5-4F84-8D23-EA88D48990D2}" type="pres">
      <dgm:prSet presAssocID="{219ACD5F-FFB6-4ED3-A229-51DECF8DE1CE}" presName="textBox5b" presStyleLbl="revTx" presStyleIdx="1" presStyleCnt="5">
        <dgm:presLayoutVars>
          <dgm:bulletEnabled val="1"/>
        </dgm:presLayoutVars>
      </dgm:prSet>
      <dgm:spPr/>
      <dgm:t>
        <a:bodyPr/>
        <a:lstStyle/>
        <a:p>
          <a:endParaRPr lang="zh-CN" altLang="en-US"/>
        </a:p>
      </dgm:t>
    </dgm:pt>
    <dgm:pt modelId="{FCBD5B4F-9349-451E-BAC9-AEA3411CAA24}" type="pres">
      <dgm:prSet presAssocID="{63ADE2F4-9C9A-4D71-9C6F-6E785B8DE322}" presName="bullet5c" presStyleLbl="node1" presStyleIdx="2" presStyleCnt="5"/>
      <dgm:spPr/>
    </dgm:pt>
    <dgm:pt modelId="{8E830F6E-69C9-4D78-BC2F-F0642DEF5468}" type="pres">
      <dgm:prSet presAssocID="{63ADE2F4-9C9A-4D71-9C6F-6E785B8DE322}" presName="textBox5c" presStyleLbl="revTx" presStyleIdx="2" presStyleCnt="5" custScaleX="76769" custLinFactNeighborX="-8093">
        <dgm:presLayoutVars>
          <dgm:bulletEnabled val="1"/>
        </dgm:presLayoutVars>
      </dgm:prSet>
      <dgm:spPr/>
      <dgm:t>
        <a:bodyPr/>
        <a:lstStyle/>
        <a:p>
          <a:endParaRPr lang="zh-CN" altLang="en-US"/>
        </a:p>
      </dgm:t>
    </dgm:pt>
    <dgm:pt modelId="{A2DC364E-1C6E-41DD-837D-6E8199694F82}" type="pres">
      <dgm:prSet presAssocID="{FE92E8EF-B715-430E-95F6-EA9B61896C43}" presName="bullet5d" presStyleLbl="node1" presStyleIdx="3" presStyleCnt="5"/>
      <dgm:spPr/>
    </dgm:pt>
    <dgm:pt modelId="{C63F66A1-C969-4614-9381-F4FA77FDD3B2}" type="pres">
      <dgm:prSet presAssocID="{FE92E8EF-B715-430E-95F6-EA9B61896C43}" presName="textBox5d" presStyleLbl="revTx" presStyleIdx="3" presStyleCnt="5" custScaleX="87939" custLinFactNeighborX="-17384" custLinFactNeighborY="2428">
        <dgm:presLayoutVars>
          <dgm:bulletEnabled val="1"/>
        </dgm:presLayoutVars>
      </dgm:prSet>
      <dgm:spPr/>
      <dgm:t>
        <a:bodyPr/>
        <a:lstStyle/>
        <a:p>
          <a:endParaRPr lang="zh-CN" altLang="en-US"/>
        </a:p>
      </dgm:t>
    </dgm:pt>
    <dgm:pt modelId="{B9DC046D-96F9-4E7B-BBC0-6A35540BA593}" type="pres">
      <dgm:prSet presAssocID="{9C239C54-6C4D-4B8E-A243-3A0AB44F95AA}" presName="bullet5e" presStyleLbl="node1" presStyleIdx="4" presStyleCnt="5"/>
      <dgm:spPr/>
    </dgm:pt>
    <dgm:pt modelId="{D5F7FB26-7771-4058-A3C6-9FBD48F35457}" type="pres">
      <dgm:prSet presAssocID="{9C239C54-6C4D-4B8E-A243-3A0AB44F95AA}" presName="textBox5e" presStyleLbl="revTx" presStyleIdx="4" presStyleCnt="5" custScaleX="74110" custLinFactNeighborX="-16402" custLinFactNeighborY="336">
        <dgm:presLayoutVars>
          <dgm:bulletEnabled val="1"/>
        </dgm:presLayoutVars>
      </dgm:prSet>
      <dgm:spPr/>
      <dgm:t>
        <a:bodyPr/>
        <a:lstStyle/>
        <a:p>
          <a:endParaRPr lang="zh-CN" altLang="en-US"/>
        </a:p>
      </dgm:t>
    </dgm:pt>
  </dgm:ptLst>
  <dgm:cxnLst>
    <dgm:cxn modelId="{DE541708-C210-4899-9FAA-66BB595C1DB9}" type="presOf" srcId="{6FAF9722-5E22-40F6-93C4-23B8FA7B202B}" destId="{2F070BE6-3252-4A36-899B-4AD91887DDBA}" srcOrd="0" destOrd="0" presId="urn:microsoft.com/office/officeart/2005/8/layout/arrow2"/>
    <dgm:cxn modelId="{1BAC1613-A62D-4AD9-849C-B7750F220E67}" srcId="{6FAF9722-5E22-40F6-93C4-23B8FA7B202B}" destId="{FE92E8EF-B715-430E-95F6-EA9B61896C43}" srcOrd="3" destOrd="0" parTransId="{2E6BB918-65BD-4021-8367-D5EEE02F0D39}" sibTransId="{84343E56-B53B-4071-8738-C46E36A1488E}"/>
    <dgm:cxn modelId="{CCB8FB20-8903-470E-92F0-3F0A435DCBC9}" srcId="{6FAF9722-5E22-40F6-93C4-23B8FA7B202B}" destId="{7F65A2B0-A4D2-4A55-8FE8-E839F90B184A}" srcOrd="0" destOrd="0" parTransId="{43A09A4A-F6D6-4002-B7B9-3BF8F51CE983}" sibTransId="{251F4C19-15D8-4345-A3E0-330D7C390893}"/>
    <dgm:cxn modelId="{D53EAB0E-C44B-4A69-8114-3DA40C5E3282}" type="presOf" srcId="{7F65A2B0-A4D2-4A55-8FE8-E839F90B184A}" destId="{498E9D23-FE5B-4BC4-94B1-2BD47C62454F}" srcOrd="0" destOrd="0" presId="urn:microsoft.com/office/officeart/2005/8/layout/arrow2"/>
    <dgm:cxn modelId="{FD5783BA-5D34-4207-8FBF-E14FFF934F5F}" type="presOf" srcId="{FE92E8EF-B715-430E-95F6-EA9B61896C43}" destId="{C63F66A1-C969-4614-9381-F4FA77FDD3B2}" srcOrd="0" destOrd="0" presId="urn:microsoft.com/office/officeart/2005/8/layout/arrow2"/>
    <dgm:cxn modelId="{0CFB122C-B7E2-444A-943C-C3E604699D83}" srcId="{6FAF9722-5E22-40F6-93C4-23B8FA7B202B}" destId="{9C239C54-6C4D-4B8E-A243-3A0AB44F95AA}" srcOrd="4" destOrd="0" parTransId="{7605C4C1-1573-4634-B609-0066CD44AD01}" sibTransId="{606777BD-80B3-4A1F-9851-CBFB1F82C43B}"/>
    <dgm:cxn modelId="{2C640090-8F4E-4874-80BC-12E93D0AFC0A}" srcId="{6FAF9722-5E22-40F6-93C4-23B8FA7B202B}" destId="{63ADE2F4-9C9A-4D71-9C6F-6E785B8DE322}" srcOrd="2" destOrd="0" parTransId="{BD0A75AD-42FB-4311-88BC-8530E25B8010}" sibTransId="{1C38E628-59AD-4585-AC00-B2E421639B5F}"/>
    <dgm:cxn modelId="{193547B0-F056-4686-8F9B-DA0570776334}" type="presOf" srcId="{63ADE2F4-9C9A-4D71-9C6F-6E785B8DE322}" destId="{8E830F6E-69C9-4D78-BC2F-F0642DEF5468}" srcOrd="0" destOrd="0" presId="urn:microsoft.com/office/officeart/2005/8/layout/arrow2"/>
    <dgm:cxn modelId="{00C1895A-8262-4B73-815D-DF2C234A04C1}" type="presOf" srcId="{9C239C54-6C4D-4B8E-A243-3A0AB44F95AA}" destId="{D5F7FB26-7771-4058-A3C6-9FBD48F35457}" srcOrd="0" destOrd="0" presId="urn:microsoft.com/office/officeart/2005/8/layout/arrow2"/>
    <dgm:cxn modelId="{88CBC47D-225A-4155-9FC0-B8B9DDCFB4B6}" type="presOf" srcId="{219ACD5F-FFB6-4ED3-A229-51DECF8DE1CE}" destId="{B530129E-FCA5-4F84-8D23-EA88D48990D2}" srcOrd="0" destOrd="0" presId="urn:microsoft.com/office/officeart/2005/8/layout/arrow2"/>
    <dgm:cxn modelId="{F55BD83F-FCB0-4D7F-BB7B-B618B7D42BEF}" srcId="{6FAF9722-5E22-40F6-93C4-23B8FA7B202B}" destId="{219ACD5F-FFB6-4ED3-A229-51DECF8DE1CE}" srcOrd="1" destOrd="0" parTransId="{896A1474-8805-4AF2-AFCF-29325492022D}" sibTransId="{453D0BA1-A411-4A0E-9A15-AF45B2BDA157}"/>
    <dgm:cxn modelId="{B4E40536-D2B5-4606-B194-B46D1C558735}" srcId="{6FAF9722-5E22-40F6-93C4-23B8FA7B202B}" destId="{F69F218F-FF29-4AED-BC28-5BC096C1C340}" srcOrd="5" destOrd="0" parTransId="{B31619C4-1429-412C-9E81-458C9BE2C4FA}" sibTransId="{A36F3FC1-44A0-4506-AC30-E808EF7A1A06}"/>
    <dgm:cxn modelId="{B6FEF05D-BF9C-41E4-8F65-078821848488}" type="presParOf" srcId="{2F070BE6-3252-4A36-899B-4AD91887DDBA}" destId="{D749F2A3-0BE0-4E96-A9E6-29087FA275B0}" srcOrd="0" destOrd="0" presId="urn:microsoft.com/office/officeart/2005/8/layout/arrow2"/>
    <dgm:cxn modelId="{E312E52B-2D87-4B2C-86BC-CECB66038879}" type="presParOf" srcId="{2F070BE6-3252-4A36-899B-4AD91887DDBA}" destId="{E4186114-5831-421B-97C4-2C5A4F3EF3F3}" srcOrd="1" destOrd="0" presId="urn:microsoft.com/office/officeart/2005/8/layout/arrow2"/>
    <dgm:cxn modelId="{F5082C7E-378E-41DB-AC83-7AE8E0AD5FFE}" type="presParOf" srcId="{E4186114-5831-421B-97C4-2C5A4F3EF3F3}" destId="{E4289662-1998-4F06-998E-735DEFBD9143}" srcOrd="0" destOrd="0" presId="urn:microsoft.com/office/officeart/2005/8/layout/arrow2"/>
    <dgm:cxn modelId="{29EA26B9-AF0B-41C3-AC34-91EA273F1E9F}" type="presParOf" srcId="{E4186114-5831-421B-97C4-2C5A4F3EF3F3}" destId="{498E9D23-FE5B-4BC4-94B1-2BD47C62454F}" srcOrd="1" destOrd="0" presId="urn:microsoft.com/office/officeart/2005/8/layout/arrow2"/>
    <dgm:cxn modelId="{EAA058BE-2114-4D74-87BD-A6099D2603E3}" type="presParOf" srcId="{E4186114-5831-421B-97C4-2C5A4F3EF3F3}" destId="{BCA35623-0593-4F7E-9395-14F81ADE2C68}" srcOrd="2" destOrd="0" presId="urn:microsoft.com/office/officeart/2005/8/layout/arrow2"/>
    <dgm:cxn modelId="{3F7DE7F5-5B5F-4647-9607-9235BD60BA5F}" type="presParOf" srcId="{E4186114-5831-421B-97C4-2C5A4F3EF3F3}" destId="{B530129E-FCA5-4F84-8D23-EA88D48990D2}" srcOrd="3" destOrd="0" presId="urn:microsoft.com/office/officeart/2005/8/layout/arrow2"/>
    <dgm:cxn modelId="{115B374E-DF05-4422-A55A-E1043645F0D0}" type="presParOf" srcId="{E4186114-5831-421B-97C4-2C5A4F3EF3F3}" destId="{FCBD5B4F-9349-451E-BAC9-AEA3411CAA24}" srcOrd="4" destOrd="0" presId="urn:microsoft.com/office/officeart/2005/8/layout/arrow2"/>
    <dgm:cxn modelId="{001EEDE3-BE93-4BF8-A728-AC0EC6AB5803}" type="presParOf" srcId="{E4186114-5831-421B-97C4-2C5A4F3EF3F3}" destId="{8E830F6E-69C9-4D78-BC2F-F0642DEF5468}" srcOrd="5" destOrd="0" presId="urn:microsoft.com/office/officeart/2005/8/layout/arrow2"/>
    <dgm:cxn modelId="{9F68159C-EB37-4E21-A91C-50E0BC4B2C30}" type="presParOf" srcId="{E4186114-5831-421B-97C4-2C5A4F3EF3F3}" destId="{A2DC364E-1C6E-41DD-837D-6E8199694F82}" srcOrd="6" destOrd="0" presId="urn:microsoft.com/office/officeart/2005/8/layout/arrow2"/>
    <dgm:cxn modelId="{8F8B59D4-17DD-4A63-8EAC-C2205A57C8DB}" type="presParOf" srcId="{E4186114-5831-421B-97C4-2C5A4F3EF3F3}" destId="{C63F66A1-C969-4614-9381-F4FA77FDD3B2}" srcOrd="7" destOrd="0" presId="urn:microsoft.com/office/officeart/2005/8/layout/arrow2"/>
    <dgm:cxn modelId="{795DF822-C15C-4C90-B75D-31F54500DDDC}" type="presParOf" srcId="{E4186114-5831-421B-97C4-2C5A4F3EF3F3}" destId="{B9DC046D-96F9-4E7B-BBC0-6A35540BA593}" srcOrd="8" destOrd="0" presId="urn:microsoft.com/office/officeart/2005/8/layout/arrow2"/>
    <dgm:cxn modelId="{C89473D9-6969-43A8-8D79-C0E823437BC2}" type="presParOf" srcId="{E4186114-5831-421B-97C4-2C5A4F3EF3F3}" destId="{D5F7FB26-7771-4058-A3C6-9FBD48F35457}"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4FB88C-AD88-4B43-BCCA-6E128CE7622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ECE0B059-CFA0-4E79-A765-954088D4E613}">
      <dgm:prSet phldrT="[文本]"/>
      <dgm:spPr/>
      <dgm:t>
        <a:bodyPr/>
        <a:lstStyle/>
        <a:p>
          <a:r>
            <a:rPr lang="zh-CN" altLang="en-US" dirty="0" smtClean="0"/>
            <a:t>背景</a:t>
          </a:r>
          <a:endParaRPr lang="zh-CN" altLang="en-US" dirty="0"/>
        </a:p>
      </dgm:t>
    </dgm:pt>
    <dgm:pt modelId="{114ECBC6-32E0-4946-84FF-C075B6ECB700}" type="parTrans" cxnId="{A9B3F883-5CF8-4628-BB19-E49A2F800D2D}">
      <dgm:prSet/>
      <dgm:spPr/>
      <dgm:t>
        <a:bodyPr/>
        <a:lstStyle/>
        <a:p>
          <a:endParaRPr lang="zh-CN" altLang="en-US"/>
        </a:p>
      </dgm:t>
    </dgm:pt>
    <dgm:pt modelId="{84DFAF10-D6B6-4BC2-99D8-FAF29B809C8E}" type="sibTrans" cxnId="{A9B3F883-5CF8-4628-BB19-E49A2F800D2D}">
      <dgm:prSet/>
      <dgm:spPr/>
      <dgm:t>
        <a:bodyPr/>
        <a:lstStyle/>
        <a:p>
          <a:endParaRPr lang="zh-CN" altLang="en-US"/>
        </a:p>
      </dgm:t>
    </dgm:pt>
    <dgm:pt modelId="{D58FCD9C-AEED-4B0D-808B-20BE669FFE2E}">
      <dgm:prSet phldrT="[文本]"/>
      <dgm:spPr/>
      <dgm:t>
        <a:bodyPr/>
        <a:lstStyle/>
        <a:p>
          <a:r>
            <a:rPr lang="en-US" altLang="zh-CN" dirty="0" smtClean="0"/>
            <a:t>QQ</a:t>
          </a:r>
          <a:r>
            <a:rPr lang="zh-CN" altLang="en-US" dirty="0" smtClean="0"/>
            <a:t>盗号产业链的发展现状</a:t>
          </a:r>
          <a:endParaRPr lang="zh-CN" altLang="en-US" dirty="0"/>
        </a:p>
      </dgm:t>
    </dgm:pt>
    <dgm:pt modelId="{5276F2AA-D5C1-4C88-BF65-8593FD6A43CE}" type="parTrans" cxnId="{6DC0496F-9F5A-47E7-8FA0-3B8A0AB0C93A}">
      <dgm:prSet/>
      <dgm:spPr/>
      <dgm:t>
        <a:bodyPr/>
        <a:lstStyle/>
        <a:p>
          <a:endParaRPr lang="zh-CN" altLang="en-US"/>
        </a:p>
      </dgm:t>
    </dgm:pt>
    <dgm:pt modelId="{CC9115D3-FF5E-43B3-8F36-29F49484751E}" type="sibTrans" cxnId="{6DC0496F-9F5A-47E7-8FA0-3B8A0AB0C93A}">
      <dgm:prSet/>
      <dgm:spPr/>
      <dgm:t>
        <a:bodyPr/>
        <a:lstStyle/>
        <a:p>
          <a:endParaRPr lang="zh-CN" altLang="en-US"/>
        </a:p>
      </dgm:t>
    </dgm:pt>
    <dgm:pt modelId="{04C3D090-900D-4885-85E7-031615C00F45}">
      <dgm:prSet phldrT="[文本]"/>
      <dgm:spPr>
        <a:solidFill>
          <a:schemeClr val="accent2"/>
        </a:solidFill>
      </dgm:spPr>
      <dgm:t>
        <a:bodyPr/>
        <a:lstStyle/>
        <a:p>
          <a:r>
            <a:rPr lang="zh-CN" altLang="en-US" dirty="0" smtClean="0"/>
            <a:t>如何应对</a:t>
          </a:r>
          <a:endParaRPr lang="zh-CN" altLang="en-US" dirty="0"/>
        </a:p>
      </dgm:t>
    </dgm:pt>
    <dgm:pt modelId="{E60DFCBF-EB78-4BC7-8A1A-092358E7D485}" type="parTrans" cxnId="{B47CE8AB-4F4F-4BA5-99FB-9EC3AF8A1344}">
      <dgm:prSet/>
      <dgm:spPr/>
      <dgm:t>
        <a:bodyPr/>
        <a:lstStyle/>
        <a:p>
          <a:endParaRPr lang="zh-CN" altLang="en-US"/>
        </a:p>
      </dgm:t>
    </dgm:pt>
    <dgm:pt modelId="{9AA9F10C-0DD2-48E1-8042-39325A53F75B}" type="sibTrans" cxnId="{B47CE8AB-4F4F-4BA5-99FB-9EC3AF8A1344}">
      <dgm:prSet/>
      <dgm:spPr/>
      <dgm:t>
        <a:bodyPr/>
        <a:lstStyle/>
        <a:p>
          <a:endParaRPr lang="zh-CN" altLang="en-US"/>
        </a:p>
      </dgm:t>
    </dgm:pt>
    <dgm:pt modelId="{F04D9293-5CCC-46B6-8A77-0867ADC7986F}">
      <dgm:prSet phldrT="[文本]"/>
      <dgm:spPr/>
      <dgm:t>
        <a:bodyPr/>
        <a:lstStyle/>
        <a:p>
          <a:r>
            <a:rPr lang="zh-CN" altLang="en-US" dirty="0" smtClean="0"/>
            <a:t>未来的展望</a:t>
          </a:r>
          <a:endParaRPr lang="zh-CN" altLang="en-US" dirty="0"/>
        </a:p>
      </dgm:t>
    </dgm:pt>
    <dgm:pt modelId="{6117084D-5A14-4B37-8C70-99986E55438D}" type="parTrans" cxnId="{B4DF21A7-F8BB-48DD-AECC-0FEE7C2832C7}">
      <dgm:prSet/>
      <dgm:spPr/>
      <dgm:t>
        <a:bodyPr/>
        <a:lstStyle/>
        <a:p>
          <a:endParaRPr lang="zh-CN" altLang="en-US"/>
        </a:p>
      </dgm:t>
    </dgm:pt>
    <dgm:pt modelId="{85AF4EF7-1088-4337-B706-06ED4CD75065}" type="sibTrans" cxnId="{B4DF21A7-F8BB-48DD-AECC-0FEE7C2832C7}">
      <dgm:prSet/>
      <dgm:spPr/>
      <dgm:t>
        <a:bodyPr/>
        <a:lstStyle/>
        <a:p>
          <a:endParaRPr lang="zh-CN" altLang="en-US"/>
        </a:p>
      </dgm:t>
    </dgm:pt>
    <dgm:pt modelId="{3BED0A7E-3572-4219-AE20-F3FAA7F2441C}" type="pres">
      <dgm:prSet presAssocID="{4D4FB88C-AD88-4B43-BCCA-6E128CE76221}" presName="Name0" presStyleCnt="0">
        <dgm:presLayoutVars>
          <dgm:chMax val="7"/>
          <dgm:chPref val="7"/>
          <dgm:dir/>
        </dgm:presLayoutVars>
      </dgm:prSet>
      <dgm:spPr/>
      <dgm:t>
        <a:bodyPr/>
        <a:lstStyle/>
        <a:p>
          <a:endParaRPr lang="zh-CN" altLang="en-US"/>
        </a:p>
      </dgm:t>
    </dgm:pt>
    <dgm:pt modelId="{FF611A13-672A-4ACA-AB34-3B2F2ADC78C7}" type="pres">
      <dgm:prSet presAssocID="{4D4FB88C-AD88-4B43-BCCA-6E128CE76221}" presName="Name1" presStyleCnt="0"/>
      <dgm:spPr/>
    </dgm:pt>
    <dgm:pt modelId="{119072CA-D2A6-418C-BF8C-94A89F51EA57}" type="pres">
      <dgm:prSet presAssocID="{4D4FB88C-AD88-4B43-BCCA-6E128CE76221}" presName="cycle" presStyleCnt="0"/>
      <dgm:spPr/>
    </dgm:pt>
    <dgm:pt modelId="{FE2C406E-321F-4B0A-B01D-7A175F857BF0}" type="pres">
      <dgm:prSet presAssocID="{4D4FB88C-AD88-4B43-BCCA-6E128CE76221}" presName="srcNode" presStyleLbl="node1" presStyleIdx="0" presStyleCnt="4"/>
      <dgm:spPr/>
    </dgm:pt>
    <dgm:pt modelId="{E6BAFB20-C3A6-4D1B-81A6-83FBE01557D3}" type="pres">
      <dgm:prSet presAssocID="{4D4FB88C-AD88-4B43-BCCA-6E128CE76221}" presName="conn" presStyleLbl="parChTrans1D2" presStyleIdx="0" presStyleCnt="1"/>
      <dgm:spPr/>
      <dgm:t>
        <a:bodyPr/>
        <a:lstStyle/>
        <a:p>
          <a:endParaRPr lang="zh-CN" altLang="en-US"/>
        </a:p>
      </dgm:t>
    </dgm:pt>
    <dgm:pt modelId="{B5EDF8E3-25F3-43BD-85D1-5EE4B6B42749}" type="pres">
      <dgm:prSet presAssocID="{4D4FB88C-AD88-4B43-BCCA-6E128CE76221}" presName="extraNode" presStyleLbl="node1" presStyleIdx="0" presStyleCnt="4"/>
      <dgm:spPr/>
    </dgm:pt>
    <dgm:pt modelId="{85AA4897-70F7-4CC9-806E-4BEF10883DBD}" type="pres">
      <dgm:prSet presAssocID="{4D4FB88C-AD88-4B43-BCCA-6E128CE76221}" presName="dstNode" presStyleLbl="node1" presStyleIdx="0" presStyleCnt="4"/>
      <dgm:spPr/>
    </dgm:pt>
    <dgm:pt modelId="{8F90C7C2-11E5-4F97-99F3-2C95615F3E67}" type="pres">
      <dgm:prSet presAssocID="{ECE0B059-CFA0-4E79-A765-954088D4E613}" presName="text_1" presStyleLbl="node1" presStyleIdx="0" presStyleCnt="4">
        <dgm:presLayoutVars>
          <dgm:bulletEnabled val="1"/>
        </dgm:presLayoutVars>
      </dgm:prSet>
      <dgm:spPr/>
      <dgm:t>
        <a:bodyPr/>
        <a:lstStyle/>
        <a:p>
          <a:endParaRPr lang="zh-CN" altLang="en-US"/>
        </a:p>
      </dgm:t>
    </dgm:pt>
    <dgm:pt modelId="{5BAFDFBC-F31A-4078-B03B-617009EC0DF5}" type="pres">
      <dgm:prSet presAssocID="{ECE0B059-CFA0-4E79-A765-954088D4E613}" presName="accent_1" presStyleCnt="0"/>
      <dgm:spPr/>
    </dgm:pt>
    <dgm:pt modelId="{D488BB01-8C1E-459C-8B2C-6CD3ABA92185}" type="pres">
      <dgm:prSet presAssocID="{ECE0B059-CFA0-4E79-A765-954088D4E613}" presName="accentRepeatNode" presStyleLbl="solidFgAcc1" presStyleIdx="0" presStyleCnt="4"/>
      <dgm:spPr/>
    </dgm:pt>
    <dgm:pt modelId="{C89F59B9-AB67-45AD-911A-40A5A007F17C}" type="pres">
      <dgm:prSet presAssocID="{D58FCD9C-AEED-4B0D-808B-20BE669FFE2E}" presName="text_2" presStyleLbl="node1" presStyleIdx="1" presStyleCnt="4">
        <dgm:presLayoutVars>
          <dgm:bulletEnabled val="1"/>
        </dgm:presLayoutVars>
      </dgm:prSet>
      <dgm:spPr/>
      <dgm:t>
        <a:bodyPr/>
        <a:lstStyle/>
        <a:p>
          <a:endParaRPr lang="zh-CN" altLang="en-US"/>
        </a:p>
      </dgm:t>
    </dgm:pt>
    <dgm:pt modelId="{C1EEBF10-442A-4E0E-B79A-60E8425B16D8}" type="pres">
      <dgm:prSet presAssocID="{D58FCD9C-AEED-4B0D-808B-20BE669FFE2E}" presName="accent_2" presStyleCnt="0"/>
      <dgm:spPr/>
    </dgm:pt>
    <dgm:pt modelId="{8214892A-B10D-4E43-AB88-14CD49A79654}" type="pres">
      <dgm:prSet presAssocID="{D58FCD9C-AEED-4B0D-808B-20BE669FFE2E}" presName="accentRepeatNode" presStyleLbl="solidFgAcc1" presStyleIdx="1" presStyleCnt="4"/>
      <dgm:spPr/>
    </dgm:pt>
    <dgm:pt modelId="{8A11865B-DDC9-4593-AF02-0BB0D73D1991}" type="pres">
      <dgm:prSet presAssocID="{04C3D090-900D-4885-85E7-031615C00F45}" presName="text_3" presStyleLbl="node1" presStyleIdx="2" presStyleCnt="4">
        <dgm:presLayoutVars>
          <dgm:bulletEnabled val="1"/>
        </dgm:presLayoutVars>
      </dgm:prSet>
      <dgm:spPr/>
      <dgm:t>
        <a:bodyPr/>
        <a:lstStyle/>
        <a:p>
          <a:endParaRPr lang="zh-CN" altLang="en-US"/>
        </a:p>
      </dgm:t>
    </dgm:pt>
    <dgm:pt modelId="{8E38FC17-3018-4EBD-B43C-E09B8B0753F7}" type="pres">
      <dgm:prSet presAssocID="{04C3D090-900D-4885-85E7-031615C00F45}" presName="accent_3" presStyleCnt="0"/>
      <dgm:spPr/>
    </dgm:pt>
    <dgm:pt modelId="{F6AF8AC3-7A65-4092-9486-B3EC7329A7DB}" type="pres">
      <dgm:prSet presAssocID="{04C3D090-900D-4885-85E7-031615C00F45}" presName="accentRepeatNode" presStyleLbl="solidFgAcc1" presStyleIdx="2" presStyleCnt="4"/>
      <dgm:spPr/>
    </dgm:pt>
    <dgm:pt modelId="{A2DC5CB4-E82A-439B-8A00-069CE14D1E7C}" type="pres">
      <dgm:prSet presAssocID="{F04D9293-5CCC-46B6-8A77-0867ADC7986F}" presName="text_4" presStyleLbl="node1" presStyleIdx="3" presStyleCnt="4">
        <dgm:presLayoutVars>
          <dgm:bulletEnabled val="1"/>
        </dgm:presLayoutVars>
      </dgm:prSet>
      <dgm:spPr/>
      <dgm:t>
        <a:bodyPr/>
        <a:lstStyle/>
        <a:p>
          <a:endParaRPr lang="zh-CN" altLang="en-US"/>
        </a:p>
      </dgm:t>
    </dgm:pt>
    <dgm:pt modelId="{42FF8C74-6A41-495F-82C6-9A63E928D08E}" type="pres">
      <dgm:prSet presAssocID="{F04D9293-5CCC-46B6-8A77-0867ADC7986F}" presName="accent_4" presStyleCnt="0"/>
      <dgm:spPr/>
    </dgm:pt>
    <dgm:pt modelId="{A9FCE8C7-8872-4990-81E1-2D94E06D8E2F}" type="pres">
      <dgm:prSet presAssocID="{F04D9293-5CCC-46B6-8A77-0867ADC7986F}" presName="accentRepeatNode" presStyleLbl="solidFgAcc1" presStyleIdx="3" presStyleCnt="4"/>
      <dgm:spPr/>
    </dgm:pt>
  </dgm:ptLst>
  <dgm:cxnLst>
    <dgm:cxn modelId="{CEF2DE36-64B2-4E78-A063-D0AF562339D7}" type="presOf" srcId="{84DFAF10-D6B6-4BC2-99D8-FAF29B809C8E}" destId="{E6BAFB20-C3A6-4D1B-81A6-83FBE01557D3}" srcOrd="0" destOrd="0" presId="urn:microsoft.com/office/officeart/2008/layout/VerticalCurvedList"/>
    <dgm:cxn modelId="{88B3763A-4FDC-404F-9B49-0F2787515B9B}" type="presOf" srcId="{ECE0B059-CFA0-4E79-A765-954088D4E613}" destId="{8F90C7C2-11E5-4F97-99F3-2C95615F3E67}" srcOrd="0" destOrd="0" presId="urn:microsoft.com/office/officeart/2008/layout/VerticalCurvedList"/>
    <dgm:cxn modelId="{B47CE8AB-4F4F-4BA5-99FB-9EC3AF8A1344}" srcId="{4D4FB88C-AD88-4B43-BCCA-6E128CE76221}" destId="{04C3D090-900D-4885-85E7-031615C00F45}" srcOrd="2" destOrd="0" parTransId="{E60DFCBF-EB78-4BC7-8A1A-092358E7D485}" sibTransId="{9AA9F10C-0DD2-48E1-8042-39325A53F75B}"/>
    <dgm:cxn modelId="{06D1F20D-11F4-4CBF-8D90-EBAB877E3647}" type="presOf" srcId="{4D4FB88C-AD88-4B43-BCCA-6E128CE76221}" destId="{3BED0A7E-3572-4219-AE20-F3FAA7F2441C}" srcOrd="0" destOrd="0" presId="urn:microsoft.com/office/officeart/2008/layout/VerticalCurvedList"/>
    <dgm:cxn modelId="{D5724114-C026-4763-B06D-463D83D02DFA}" type="presOf" srcId="{F04D9293-5CCC-46B6-8A77-0867ADC7986F}" destId="{A2DC5CB4-E82A-439B-8A00-069CE14D1E7C}" srcOrd="0" destOrd="0" presId="urn:microsoft.com/office/officeart/2008/layout/VerticalCurvedList"/>
    <dgm:cxn modelId="{0628AD82-69C5-4605-BF4F-F25C24A28278}" type="presOf" srcId="{04C3D090-900D-4885-85E7-031615C00F45}" destId="{8A11865B-DDC9-4593-AF02-0BB0D73D1991}" srcOrd="0" destOrd="0" presId="urn:microsoft.com/office/officeart/2008/layout/VerticalCurvedList"/>
    <dgm:cxn modelId="{B4DF21A7-F8BB-48DD-AECC-0FEE7C2832C7}" srcId="{4D4FB88C-AD88-4B43-BCCA-6E128CE76221}" destId="{F04D9293-5CCC-46B6-8A77-0867ADC7986F}" srcOrd="3" destOrd="0" parTransId="{6117084D-5A14-4B37-8C70-99986E55438D}" sibTransId="{85AF4EF7-1088-4337-B706-06ED4CD75065}"/>
    <dgm:cxn modelId="{22BC3226-0F97-46A9-8E3F-679859834D1C}" type="presOf" srcId="{D58FCD9C-AEED-4B0D-808B-20BE669FFE2E}" destId="{C89F59B9-AB67-45AD-911A-40A5A007F17C}" srcOrd="0" destOrd="0" presId="urn:microsoft.com/office/officeart/2008/layout/VerticalCurvedList"/>
    <dgm:cxn modelId="{A9B3F883-5CF8-4628-BB19-E49A2F800D2D}" srcId="{4D4FB88C-AD88-4B43-BCCA-6E128CE76221}" destId="{ECE0B059-CFA0-4E79-A765-954088D4E613}" srcOrd="0" destOrd="0" parTransId="{114ECBC6-32E0-4946-84FF-C075B6ECB700}" sibTransId="{84DFAF10-D6B6-4BC2-99D8-FAF29B809C8E}"/>
    <dgm:cxn modelId="{6DC0496F-9F5A-47E7-8FA0-3B8A0AB0C93A}" srcId="{4D4FB88C-AD88-4B43-BCCA-6E128CE76221}" destId="{D58FCD9C-AEED-4B0D-808B-20BE669FFE2E}" srcOrd="1" destOrd="0" parTransId="{5276F2AA-D5C1-4C88-BF65-8593FD6A43CE}" sibTransId="{CC9115D3-FF5E-43B3-8F36-29F49484751E}"/>
    <dgm:cxn modelId="{0ECF7ACB-DCDE-49A6-9781-F4728C7009C5}" type="presParOf" srcId="{3BED0A7E-3572-4219-AE20-F3FAA7F2441C}" destId="{FF611A13-672A-4ACA-AB34-3B2F2ADC78C7}" srcOrd="0" destOrd="0" presId="urn:microsoft.com/office/officeart/2008/layout/VerticalCurvedList"/>
    <dgm:cxn modelId="{1E0C6947-86F3-43C8-9377-085DF7A21A8B}" type="presParOf" srcId="{FF611A13-672A-4ACA-AB34-3B2F2ADC78C7}" destId="{119072CA-D2A6-418C-BF8C-94A89F51EA57}" srcOrd="0" destOrd="0" presId="urn:microsoft.com/office/officeart/2008/layout/VerticalCurvedList"/>
    <dgm:cxn modelId="{D5CB66F1-F5C0-464D-B071-B494EBC71867}" type="presParOf" srcId="{119072CA-D2A6-418C-BF8C-94A89F51EA57}" destId="{FE2C406E-321F-4B0A-B01D-7A175F857BF0}" srcOrd="0" destOrd="0" presId="urn:microsoft.com/office/officeart/2008/layout/VerticalCurvedList"/>
    <dgm:cxn modelId="{2843CB8B-B597-42DC-B579-9D04252EBB26}" type="presParOf" srcId="{119072CA-D2A6-418C-BF8C-94A89F51EA57}" destId="{E6BAFB20-C3A6-4D1B-81A6-83FBE01557D3}" srcOrd="1" destOrd="0" presId="urn:microsoft.com/office/officeart/2008/layout/VerticalCurvedList"/>
    <dgm:cxn modelId="{0785BE9B-851E-45C8-8C14-226522CCF489}" type="presParOf" srcId="{119072CA-D2A6-418C-BF8C-94A89F51EA57}" destId="{B5EDF8E3-25F3-43BD-85D1-5EE4B6B42749}" srcOrd="2" destOrd="0" presId="urn:microsoft.com/office/officeart/2008/layout/VerticalCurvedList"/>
    <dgm:cxn modelId="{7F95590A-FA9E-4DC0-B939-BC9549A97B8A}" type="presParOf" srcId="{119072CA-D2A6-418C-BF8C-94A89F51EA57}" destId="{85AA4897-70F7-4CC9-806E-4BEF10883DBD}" srcOrd="3" destOrd="0" presId="urn:microsoft.com/office/officeart/2008/layout/VerticalCurvedList"/>
    <dgm:cxn modelId="{1DE56416-3DB1-4888-B948-16BE2609663F}" type="presParOf" srcId="{FF611A13-672A-4ACA-AB34-3B2F2ADC78C7}" destId="{8F90C7C2-11E5-4F97-99F3-2C95615F3E67}" srcOrd="1" destOrd="0" presId="urn:microsoft.com/office/officeart/2008/layout/VerticalCurvedList"/>
    <dgm:cxn modelId="{97545C2D-99DB-490A-9702-08E1DE59E8E6}" type="presParOf" srcId="{FF611A13-672A-4ACA-AB34-3B2F2ADC78C7}" destId="{5BAFDFBC-F31A-4078-B03B-617009EC0DF5}" srcOrd="2" destOrd="0" presId="urn:microsoft.com/office/officeart/2008/layout/VerticalCurvedList"/>
    <dgm:cxn modelId="{5BA30571-8849-43BA-8046-B2B97D35C181}" type="presParOf" srcId="{5BAFDFBC-F31A-4078-B03B-617009EC0DF5}" destId="{D488BB01-8C1E-459C-8B2C-6CD3ABA92185}" srcOrd="0" destOrd="0" presId="urn:microsoft.com/office/officeart/2008/layout/VerticalCurvedList"/>
    <dgm:cxn modelId="{DB35758B-4589-4625-A687-1183F3E208BB}" type="presParOf" srcId="{FF611A13-672A-4ACA-AB34-3B2F2ADC78C7}" destId="{C89F59B9-AB67-45AD-911A-40A5A007F17C}" srcOrd="3" destOrd="0" presId="urn:microsoft.com/office/officeart/2008/layout/VerticalCurvedList"/>
    <dgm:cxn modelId="{EFD917A7-20A6-4E74-9B67-BBA1BA5ED630}" type="presParOf" srcId="{FF611A13-672A-4ACA-AB34-3B2F2ADC78C7}" destId="{C1EEBF10-442A-4E0E-B79A-60E8425B16D8}" srcOrd="4" destOrd="0" presId="urn:microsoft.com/office/officeart/2008/layout/VerticalCurvedList"/>
    <dgm:cxn modelId="{2324F034-5316-4D49-A644-7F11250E04DF}" type="presParOf" srcId="{C1EEBF10-442A-4E0E-B79A-60E8425B16D8}" destId="{8214892A-B10D-4E43-AB88-14CD49A79654}" srcOrd="0" destOrd="0" presId="urn:microsoft.com/office/officeart/2008/layout/VerticalCurvedList"/>
    <dgm:cxn modelId="{1456582F-F9DA-41E0-B1AE-9FA386B76896}" type="presParOf" srcId="{FF611A13-672A-4ACA-AB34-3B2F2ADC78C7}" destId="{8A11865B-DDC9-4593-AF02-0BB0D73D1991}" srcOrd="5" destOrd="0" presId="urn:microsoft.com/office/officeart/2008/layout/VerticalCurvedList"/>
    <dgm:cxn modelId="{196E1168-B844-4F51-AF83-4F88C3641A67}" type="presParOf" srcId="{FF611A13-672A-4ACA-AB34-3B2F2ADC78C7}" destId="{8E38FC17-3018-4EBD-B43C-E09B8B0753F7}" srcOrd="6" destOrd="0" presId="urn:microsoft.com/office/officeart/2008/layout/VerticalCurvedList"/>
    <dgm:cxn modelId="{E053D748-6998-4D3B-AC5C-F9D66BCDCB5A}" type="presParOf" srcId="{8E38FC17-3018-4EBD-B43C-E09B8B0753F7}" destId="{F6AF8AC3-7A65-4092-9486-B3EC7329A7DB}" srcOrd="0" destOrd="0" presId="urn:microsoft.com/office/officeart/2008/layout/VerticalCurvedList"/>
    <dgm:cxn modelId="{FD5FC449-630D-4A50-B565-6478F090EDD7}" type="presParOf" srcId="{FF611A13-672A-4ACA-AB34-3B2F2ADC78C7}" destId="{A2DC5CB4-E82A-439B-8A00-069CE14D1E7C}" srcOrd="7" destOrd="0" presId="urn:microsoft.com/office/officeart/2008/layout/VerticalCurvedList"/>
    <dgm:cxn modelId="{1CF20289-BB81-4C18-AD50-7E07E7B33AA5}" type="presParOf" srcId="{FF611A13-672A-4ACA-AB34-3B2F2ADC78C7}" destId="{42FF8C74-6A41-495F-82C6-9A63E928D08E}" srcOrd="8" destOrd="0" presId="urn:microsoft.com/office/officeart/2008/layout/VerticalCurvedList"/>
    <dgm:cxn modelId="{E53CECEA-AA15-4C34-9061-2D043A9A00AA}" type="presParOf" srcId="{42FF8C74-6A41-495F-82C6-9A63E928D08E}" destId="{A9FCE8C7-8872-4990-81E1-2D94E06D8E2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668171-584F-4631-977E-DAC4C3A4492A}"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zh-CN" altLang="en-US"/>
        </a:p>
      </dgm:t>
    </dgm:pt>
    <dgm:pt modelId="{8703F3E3-3C12-4F6F-B9A1-999FC7E6DDB9}">
      <dgm:prSet phldrT="[文本]"/>
      <dgm:spPr>
        <a:solidFill>
          <a:schemeClr val="accent6"/>
        </a:solidFill>
      </dgm:spPr>
      <dgm:t>
        <a:bodyPr/>
        <a:lstStyle/>
        <a:p>
          <a:r>
            <a:rPr lang="zh-CN" altLang="en-US" dirty="0" smtClean="0">
              <a:solidFill>
                <a:srgbClr val="C00000"/>
              </a:solidFill>
            </a:rPr>
            <a:t>提高成本</a:t>
          </a:r>
          <a:endParaRPr lang="zh-CN" altLang="en-US" dirty="0">
            <a:solidFill>
              <a:srgbClr val="C00000"/>
            </a:solidFill>
          </a:endParaRPr>
        </a:p>
      </dgm:t>
    </dgm:pt>
    <dgm:pt modelId="{78CD218D-361A-4040-9CD4-23A52D188A59}" type="parTrans" cxnId="{3A3593D9-0E98-4786-B7B2-F4CEA83712E9}">
      <dgm:prSet/>
      <dgm:spPr/>
      <dgm:t>
        <a:bodyPr/>
        <a:lstStyle/>
        <a:p>
          <a:endParaRPr lang="zh-CN" altLang="en-US"/>
        </a:p>
      </dgm:t>
    </dgm:pt>
    <dgm:pt modelId="{B63F5110-FF0E-435F-BCBC-086B584C7436}" type="sibTrans" cxnId="{3A3593D9-0E98-4786-B7B2-F4CEA83712E9}">
      <dgm:prSet/>
      <dgm:spPr/>
      <dgm:t>
        <a:bodyPr/>
        <a:lstStyle/>
        <a:p>
          <a:endParaRPr lang="zh-CN" altLang="en-US"/>
        </a:p>
      </dgm:t>
    </dgm:pt>
    <dgm:pt modelId="{CF350689-0EC5-4FF7-9D03-F633EE9B9FCE}">
      <dgm:prSet phldrT="[文本]"/>
      <dgm:spPr/>
      <dgm:t>
        <a:bodyPr/>
        <a:lstStyle/>
        <a:p>
          <a:r>
            <a:rPr lang="zh-CN" altLang="en-US" dirty="0" smtClean="0"/>
            <a:t>前端</a:t>
          </a:r>
          <a:endParaRPr lang="en-US" altLang="zh-CN" dirty="0" smtClean="0"/>
        </a:p>
        <a:p>
          <a:r>
            <a:rPr lang="zh-CN" altLang="en-US" dirty="0" smtClean="0"/>
            <a:t>对抗</a:t>
          </a:r>
          <a:endParaRPr lang="zh-CN" altLang="en-US" dirty="0"/>
        </a:p>
      </dgm:t>
    </dgm:pt>
    <dgm:pt modelId="{6CF19445-3618-4F78-862C-60EACDED8524}" type="parTrans" cxnId="{96B57850-286F-443E-91F5-30501F6801CC}">
      <dgm:prSet/>
      <dgm:spPr/>
      <dgm:t>
        <a:bodyPr/>
        <a:lstStyle/>
        <a:p>
          <a:endParaRPr lang="zh-CN" altLang="en-US"/>
        </a:p>
      </dgm:t>
    </dgm:pt>
    <dgm:pt modelId="{D2995B1C-043A-4319-9C82-C00742812575}" type="sibTrans" cxnId="{96B57850-286F-443E-91F5-30501F6801CC}">
      <dgm:prSet/>
      <dgm:spPr/>
      <dgm:t>
        <a:bodyPr/>
        <a:lstStyle/>
        <a:p>
          <a:endParaRPr lang="zh-CN" altLang="en-US"/>
        </a:p>
      </dgm:t>
    </dgm:pt>
    <dgm:pt modelId="{26AC8C11-792C-44A6-9CD2-E0D9B7907F4F}">
      <dgm:prSet phldrT="[文本]"/>
      <dgm:spPr/>
      <dgm:t>
        <a:bodyPr/>
        <a:lstStyle/>
        <a:p>
          <a:r>
            <a:rPr lang="zh-CN" altLang="en-US" dirty="0" smtClean="0"/>
            <a:t>后台</a:t>
          </a:r>
          <a:endParaRPr lang="en-US" altLang="zh-CN" dirty="0" smtClean="0"/>
        </a:p>
        <a:p>
          <a:r>
            <a:rPr lang="zh-CN" altLang="en-US" dirty="0" smtClean="0"/>
            <a:t>保护</a:t>
          </a:r>
          <a:endParaRPr lang="zh-CN" altLang="en-US" dirty="0"/>
        </a:p>
      </dgm:t>
    </dgm:pt>
    <dgm:pt modelId="{0BD06984-D56B-43D6-BB75-243592DFDE5E}" type="parTrans" cxnId="{EE0E48EA-1845-4C7D-9E97-B9B0D6D642B3}">
      <dgm:prSet/>
      <dgm:spPr/>
      <dgm:t>
        <a:bodyPr/>
        <a:lstStyle/>
        <a:p>
          <a:endParaRPr lang="zh-CN" altLang="en-US"/>
        </a:p>
      </dgm:t>
    </dgm:pt>
    <dgm:pt modelId="{83ED7312-970B-4EA2-BBDC-7F83F801BB48}" type="sibTrans" cxnId="{EE0E48EA-1845-4C7D-9E97-B9B0D6D642B3}">
      <dgm:prSet/>
      <dgm:spPr/>
      <dgm:t>
        <a:bodyPr/>
        <a:lstStyle/>
        <a:p>
          <a:endParaRPr lang="zh-CN" altLang="en-US"/>
        </a:p>
      </dgm:t>
    </dgm:pt>
    <dgm:pt modelId="{20153E8F-0070-418A-8EBE-27E98354BDF8}">
      <dgm:prSet phldrT="[文本]"/>
      <dgm:spPr/>
      <dgm:t>
        <a:bodyPr/>
        <a:lstStyle/>
        <a:p>
          <a:r>
            <a:rPr lang="zh-CN" altLang="en-US" dirty="0" smtClean="0"/>
            <a:t>法务</a:t>
          </a:r>
          <a:endParaRPr lang="en-US" altLang="zh-CN" dirty="0" smtClean="0"/>
        </a:p>
        <a:p>
          <a:r>
            <a:rPr lang="zh-CN" altLang="en-US" dirty="0" smtClean="0"/>
            <a:t>打击</a:t>
          </a:r>
          <a:endParaRPr lang="en-US" altLang="zh-CN" dirty="0" smtClean="0"/>
        </a:p>
      </dgm:t>
    </dgm:pt>
    <dgm:pt modelId="{E02FBBDB-293F-4C1F-8F0C-7232C7814CB0}" type="parTrans" cxnId="{A2B8B358-9A82-406F-9400-93DF6B42B933}">
      <dgm:prSet/>
      <dgm:spPr/>
      <dgm:t>
        <a:bodyPr/>
        <a:lstStyle/>
        <a:p>
          <a:endParaRPr lang="zh-CN" altLang="en-US"/>
        </a:p>
      </dgm:t>
    </dgm:pt>
    <dgm:pt modelId="{D89613B5-6A12-4C9F-A005-7735149701D8}" type="sibTrans" cxnId="{A2B8B358-9A82-406F-9400-93DF6B42B933}">
      <dgm:prSet/>
      <dgm:spPr/>
      <dgm:t>
        <a:bodyPr/>
        <a:lstStyle/>
        <a:p>
          <a:endParaRPr lang="zh-CN" altLang="en-US"/>
        </a:p>
      </dgm:t>
    </dgm:pt>
    <dgm:pt modelId="{00C53976-878B-4545-86B8-7A62E86F792F}">
      <dgm:prSet phldrT="[文本]"/>
      <dgm:spPr/>
      <dgm:t>
        <a:bodyPr/>
        <a:lstStyle/>
        <a:p>
          <a:r>
            <a:rPr lang="zh-CN" altLang="en-US" dirty="0" smtClean="0"/>
            <a:t>用户</a:t>
          </a:r>
          <a:endParaRPr lang="en-US" altLang="zh-CN" dirty="0" smtClean="0"/>
        </a:p>
        <a:p>
          <a:r>
            <a:rPr lang="zh-CN" altLang="en-US" dirty="0" smtClean="0"/>
            <a:t>自助</a:t>
          </a:r>
          <a:endParaRPr lang="zh-CN" altLang="en-US" dirty="0"/>
        </a:p>
      </dgm:t>
    </dgm:pt>
    <dgm:pt modelId="{4E867573-D4E3-4D51-9FC1-ADE84703D495}" type="parTrans" cxnId="{6D062953-8FAE-4B86-A06D-D9F30B44C60D}">
      <dgm:prSet/>
      <dgm:spPr/>
      <dgm:t>
        <a:bodyPr/>
        <a:lstStyle/>
        <a:p>
          <a:endParaRPr lang="zh-CN" altLang="en-US"/>
        </a:p>
      </dgm:t>
    </dgm:pt>
    <dgm:pt modelId="{76FA1DAD-6E68-47C1-A1D7-D83F971B9F07}" type="sibTrans" cxnId="{6D062953-8FAE-4B86-A06D-D9F30B44C60D}">
      <dgm:prSet/>
      <dgm:spPr/>
      <dgm:t>
        <a:bodyPr/>
        <a:lstStyle/>
        <a:p>
          <a:endParaRPr lang="zh-CN" altLang="en-US"/>
        </a:p>
      </dgm:t>
    </dgm:pt>
    <dgm:pt modelId="{86AB596A-5092-447A-9F7E-4A533FE41924}">
      <dgm:prSet phldrT="[文本]"/>
      <dgm:spPr/>
      <dgm:t>
        <a:bodyPr/>
        <a:lstStyle/>
        <a:p>
          <a:r>
            <a:rPr lang="zh-CN" altLang="en-US" dirty="0" smtClean="0"/>
            <a:t>用户</a:t>
          </a:r>
          <a:endParaRPr lang="en-US" altLang="zh-CN" dirty="0" smtClean="0"/>
        </a:p>
        <a:p>
          <a:r>
            <a:rPr lang="zh-CN" altLang="en-US" dirty="0" smtClean="0"/>
            <a:t>教育</a:t>
          </a:r>
          <a:endParaRPr lang="zh-CN" altLang="en-US" dirty="0"/>
        </a:p>
      </dgm:t>
    </dgm:pt>
    <dgm:pt modelId="{8E2AB86C-1840-4712-B922-C5F2998E7730}" type="parTrans" cxnId="{5A91198D-26F8-4870-B5E6-BD2DDAEB1F5B}">
      <dgm:prSet/>
      <dgm:spPr/>
      <dgm:t>
        <a:bodyPr/>
        <a:lstStyle/>
        <a:p>
          <a:endParaRPr lang="zh-CN" altLang="en-US"/>
        </a:p>
      </dgm:t>
    </dgm:pt>
    <dgm:pt modelId="{5E2DA5E5-0A28-4E37-A776-367824256B18}" type="sibTrans" cxnId="{5A91198D-26F8-4870-B5E6-BD2DDAEB1F5B}">
      <dgm:prSet/>
      <dgm:spPr/>
      <dgm:t>
        <a:bodyPr/>
        <a:lstStyle/>
        <a:p>
          <a:endParaRPr lang="zh-CN" altLang="en-US"/>
        </a:p>
      </dgm:t>
    </dgm:pt>
    <dgm:pt modelId="{FCDE57FD-0773-492A-9D51-133CE8663EF5}">
      <dgm:prSet phldrT="[文本]"/>
      <dgm:spPr/>
      <dgm:t>
        <a:bodyPr/>
        <a:lstStyle/>
        <a:p>
          <a:r>
            <a:rPr lang="zh-CN" altLang="en-US" dirty="0" smtClean="0"/>
            <a:t>业界</a:t>
          </a:r>
          <a:endParaRPr lang="en-US" altLang="zh-CN" dirty="0" smtClean="0"/>
        </a:p>
        <a:p>
          <a:r>
            <a:rPr lang="zh-CN" altLang="en-US" dirty="0" smtClean="0"/>
            <a:t>合作</a:t>
          </a:r>
          <a:endParaRPr lang="zh-CN" altLang="en-US" dirty="0"/>
        </a:p>
      </dgm:t>
    </dgm:pt>
    <dgm:pt modelId="{DC9E44FD-1060-429B-94E3-D669689EC307}" type="parTrans" cxnId="{672621C4-6A23-4458-9962-67C5024FE7CC}">
      <dgm:prSet/>
      <dgm:spPr/>
      <dgm:t>
        <a:bodyPr/>
        <a:lstStyle/>
        <a:p>
          <a:endParaRPr lang="zh-CN" altLang="en-US"/>
        </a:p>
      </dgm:t>
    </dgm:pt>
    <dgm:pt modelId="{72D84288-B9E1-408A-99A5-1D90AC263A51}" type="sibTrans" cxnId="{672621C4-6A23-4458-9962-67C5024FE7CC}">
      <dgm:prSet/>
      <dgm:spPr/>
      <dgm:t>
        <a:bodyPr/>
        <a:lstStyle/>
        <a:p>
          <a:endParaRPr lang="zh-CN" altLang="en-US"/>
        </a:p>
      </dgm:t>
    </dgm:pt>
    <dgm:pt modelId="{B4ABBE5A-5503-4103-9E46-EFB5E72B2DA8}" type="pres">
      <dgm:prSet presAssocID="{70668171-584F-4631-977E-DAC4C3A4492A}" presName="Name0" presStyleCnt="0">
        <dgm:presLayoutVars>
          <dgm:chMax val="1"/>
          <dgm:chPref val="1"/>
          <dgm:dir/>
          <dgm:animOne val="branch"/>
          <dgm:animLvl val="lvl"/>
        </dgm:presLayoutVars>
      </dgm:prSet>
      <dgm:spPr/>
      <dgm:t>
        <a:bodyPr/>
        <a:lstStyle/>
        <a:p>
          <a:endParaRPr lang="zh-CN" altLang="en-US"/>
        </a:p>
      </dgm:t>
    </dgm:pt>
    <dgm:pt modelId="{3054203A-05A8-4BF0-8195-21B1A7B8F7EF}" type="pres">
      <dgm:prSet presAssocID="{8703F3E3-3C12-4F6F-B9A1-999FC7E6DDB9}" presName="Parent" presStyleLbl="node0" presStyleIdx="0" presStyleCnt="1">
        <dgm:presLayoutVars>
          <dgm:chMax val="6"/>
          <dgm:chPref val="6"/>
        </dgm:presLayoutVars>
      </dgm:prSet>
      <dgm:spPr/>
      <dgm:t>
        <a:bodyPr/>
        <a:lstStyle/>
        <a:p>
          <a:endParaRPr lang="zh-CN" altLang="en-US"/>
        </a:p>
      </dgm:t>
    </dgm:pt>
    <dgm:pt modelId="{E5F2CC73-5E99-495E-B1B4-327228A1AC58}" type="pres">
      <dgm:prSet presAssocID="{CF350689-0EC5-4FF7-9D03-F633EE9B9FCE}" presName="Accent1" presStyleCnt="0"/>
      <dgm:spPr/>
    </dgm:pt>
    <dgm:pt modelId="{1B3268CD-882C-4EC8-9F4D-AE896F668CC9}" type="pres">
      <dgm:prSet presAssocID="{CF350689-0EC5-4FF7-9D03-F633EE9B9FCE}" presName="Accent" presStyleLbl="bgShp" presStyleIdx="0" presStyleCnt="6"/>
      <dgm:spPr/>
    </dgm:pt>
    <dgm:pt modelId="{3FBC8388-759C-4320-8544-29EFFA373F91}" type="pres">
      <dgm:prSet presAssocID="{CF350689-0EC5-4FF7-9D03-F633EE9B9FCE}" presName="Child1" presStyleLbl="node1" presStyleIdx="0" presStyleCnt="6" custLinFactNeighborX="-665">
        <dgm:presLayoutVars>
          <dgm:chMax val="0"/>
          <dgm:chPref val="0"/>
          <dgm:bulletEnabled val="1"/>
        </dgm:presLayoutVars>
      </dgm:prSet>
      <dgm:spPr/>
      <dgm:t>
        <a:bodyPr/>
        <a:lstStyle/>
        <a:p>
          <a:endParaRPr lang="zh-CN" altLang="en-US"/>
        </a:p>
      </dgm:t>
    </dgm:pt>
    <dgm:pt modelId="{377E1C20-C96F-4883-A9FE-D44B0F9804CE}" type="pres">
      <dgm:prSet presAssocID="{26AC8C11-792C-44A6-9CD2-E0D9B7907F4F}" presName="Accent2" presStyleCnt="0"/>
      <dgm:spPr/>
    </dgm:pt>
    <dgm:pt modelId="{D6B23051-D160-493E-B8DF-7C62B22EED3D}" type="pres">
      <dgm:prSet presAssocID="{26AC8C11-792C-44A6-9CD2-E0D9B7907F4F}" presName="Accent" presStyleLbl="bgShp" presStyleIdx="1" presStyleCnt="6" custLinFactX="-100000" custLinFactNeighborX="-100854" custLinFactNeighborY="27020"/>
      <dgm:spPr/>
    </dgm:pt>
    <dgm:pt modelId="{806F9DCD-7250-49A4-9B02-ED87774212B9}" type="pres">
      <dgm:prSet presAssocID="{26AC8C11-792C-44A6-9CD2-E0D9B7907F4F}" presName="Child2" presStyleLbl="node1" presStyleIdx="1" presStyleCnt="6">
        <dgm:presLayoutVars>
          <dgm:chMax val="0"/>
          <dgm:chPref val="0"/>
          <dgm:bulletEnabled val="1"/>
        </dgm:presLayoutVars>
      </dgm:prSet>
      <dgm:spPr/>
      <dgm:t>
        <a:bodyPr/>
        <a:lstStyle/>
        <a:p>
          <a:endParaRPr lang="zh-CN" altLang="en-US"/>
        </a:p>
      </dgm:t>
    </dgm:pt>
    <dgm:pt modelId="{05CBEA17-90EA-4593-9FE4-10E760A1847F}" type="pres">
      <dgm:prSet presAssocID="{20153E8F-0070-418A-8EBE-27E98354BDF8}" presName="Accent3" presStyleCnt="0"/>
      <dgm:spPr/>
    </dgm:pt>
    <dgm:pt modelId="{02EA2D4B-8236-4436-AB4D-BC685370A437}" type="pres">
      <dgm:prSet presAssocID="{20153E8F-0070-418A-8EBE-27E98354BDF8}" presName="Accent" presStyleLbl="bgShp" presStyleIdx="2" presStyleCnt="6"/>
      <dgm:spPr/>
    </dgm:pt>
    <dgm:pt modelId="{714004CE-59F8-492A-95E0-A9C618714BB2}" type="pres">
      <dgm:prSet presAssocID="{20153E8F-0070-418A-8EBE-27E98354BDF8}" presName="Child3" presStyleLbl="node1" presStyleIdx="2" presStyleCnt="6">
        <dgm:presLayoutVars>
          <dgm:chMax val="0"/>
          <dgm:chPref val="0"/>
          <dgm:bulletEnabled val="1"/>
        </dgm:presLayoutVars>
      </dgm:prSet>
      <dgm:spPr/>
      <dgm:t>
        <a:bodyPr/>
        <a:lstStyle/>
        <a:p>
          <a:endParaRPr lang="zh-CN" altLang="en-US"/>
        </a:p>
      </dgm:t>
    </dgm:pt>
    <dgm:pt modelId="{7B1BDC8B-7DBD-4949-ABEC-F6D6F40654F2}" type="pres">
      <dgm:prSet presAssocID="{00C53976-878B-4545-86B8-7A62E86F792F}" presName="Accent4" presStyleCnt="0"/>
      <dgm:spPr/>
    </dgm:pt>
    <dgm:pt modelId="{E38FE3EE-0BA0-41D6-B04E-8F5C7906A5E9}" type="pres">
      <dgm:prSet presAssocID="{00C53976-878B-4545-86B8-7A62E86F792F}" presName="Accent" presStyleLbl="bgShp" presStyleIdx="3" presStyleCnt="6"/>
      <dgm:spPr/>
    </dgm:pt>
    <dgm:pt modelId="{A55F3A18-169D-45A2-8D82-98C2FFDF2235}" type="pres">
      <dgm:prSet presAssocID="{00C53976-878B-4545-86B8-7A62E86F792F}" presName="Child4" presStyleLbl="node1" presStyleIdx="3" presStyleCnt="6">
        <dgm:presLayoutVars>
          <dgm:chMax val="0"/>
          <dgm:chPref val="0"/>
          <dgm:bulletEnabled val="1"/>
        </dgm:presLayoutVars>
      </dgm:prSet>
      <dgm:spPr/>
      <dgm:t>
        <a:bodyPr/>
        <a:lstStyle/>
        <a:p>
          <a:endParaRPr lang="zh-CN" altLang="en-US"/>
        </a:p>
      </dgm:t>
    </dgm:pt>
    <dgm:pt modelId="{11420C2D-30E5-4606-AE76-C73512986694}" type="pres">
      <dgm:prSet presAssocID="{86AB596A-5092-447A-9F7E-4A533FE41924}" presName="Accent5" presStyleCnt="0"/>
      <dgm:spPr/>
    </dgm:pt>
    <dgm:pt modelId="{A5092F38-BF17-4CB2-B8D5-143270F7D437}" type="pres">
      <dgm:prSet presAssocID="{86AB596A-5092-447A-9F7E-4A533FE41924}" presName="Accent" presStyleLbl="bgShp" presStyleIdx="4" presStyleCnt="6"/>
      <dgm:spPr/>
    </dgm:pt>
    <dgm:pt modelId="{FA798240-526F-42EC-A0AC-5EAD6F585A18}" type="pres">
      <dgm:prSet presAssocID="{86AB596A-5092-447A-9F7E-4A533FE41924}" presName="Child5" presStyleLbl="node1" presStyleIdx="4" presStyleCnt="6">
        <dgm:presLayoutVars>
          <dgm:chMax val="0"/>
          <dgm:chPref val="0"/>
          <dgm:bulletEnabled val="1"/>
        </dgm:presLayoutVars>
      </dgm:prSet>
      <dgm:spPr/>
      <dgm:t>
        <a:bodyPr/>
        <a:lstStyle/>
        <a:p>
          <a:endParaRPr lang="zh-CN" altLang="en-US"/>
        </a:p>
      </dgm:t>
    </dgm:pt>
    <dgm:pt modelId="{42F85F12-6223-46E5-86A8-6225AF112CB0}" type="pres">
      <dgm:prSet presAssocID="{FCDE57FD-0773-492A-9D51-133CE8663EF5}" presName="Accent6" presStyleCnt="0"/>
      <dgm:spPr/>
    </dgm:pt>
    <dgm:pt modelId="{B7800660-9D01-485D-A887-61303C07A8A0}" type="pres">
      <dgm:prSet presAssocID="{FCDE57FD-0773-492A-9D51-133CE8663EF5}" presName="Accent" presStyleLbl="bgShp" presStyleIdx="5" presStyleCnt="6"/>
      <dgm:spPr/>
      <dgm:t>
        <a:bodyPr/>
        <a:lstStyle/>
        <a:p>
          <a:endParaRPr lang="zh-CN" altLang="en-US"/>
        </a:p>
      </dgm:t>
    </dgm:pt>
    <dgm:pt modelId="{C364931E-57F7-40FF-8878-AEABB20D9E8F}" type="pres">
      <dgm:prSet presAssocID="{FCDE57FD-0773-492A-9D51-133CE8663EF5}" presName="Child6" presStyleLbl="node1" presStyleIdx="5" presStyleCnt="6">
        <dgm:presLayoutVars>
          <dgm:chMax val="0"/>
          <dgm:chPref val="0"/>
          <dgm:bulletEnabled val="1"/>
        </dgm:presLayoutVars>
      </dgm:prSet>
      <dgm:spPr/>
      <dgm:t>
        <a:bodyPr/>
        <a:lstStyle/>
        <a:p>
          <a:endParaRPr lang="zh-CN" altLang="en-US"/>
        </a:p>
      </dgm:t>
    </dgm:pt>
  </dgm:ptLst>
  <dgm:cxnLst>
    <dgm:cxn modelId="{EE0E48EA-1845-4C7D-9E97-B9B0D6D642B3}" srcId="{8703F3E3-3C12-4F6F-B9A1-999FC7E6DDB9}" destId="{26AC8C11-792C-44A6-9CD2-E0D9B7907F4F}" srcOrd="1" destOrd="0" parTransId="{0BD06984-D56B-43D6-BB75-243592DFDE5E}" sibTransId="{83ED7312-970B-4EA2-BBDC-7F83F801BB48}"/>
    <dgm:cxn modelId="{0362B27B-CBC8-474F-BB2A-3C8DFF19F8C0}" type="presOf" srcId="{FCDE57FD-0773-492A-9D51-133CE8663EF5}" destId="{C364931E-57F7-40FF-8878-AEABB20D9E8F}" srcOrd="0" destOrd="0" presId="urn:microsoft.com/office/officeart/2011/layout/HexagonRadial"/>
    <dgm:cxn modelId="{F851C221-ED10-4DC9-8BF2-3B552E0C7AA1}" type="presOf" srcId="{86AB596A-5092-447A-9F7E-4A533FE41924}" destId="{FA798240-526F-42EC-A0AC-5EAD6F585A18}" srcOrd="0" destOrd="0" presId="urn:microsoft.com/office/officeart/2011/layout/HexagonRadial"/>
    <dgm:cxn modelId="{96B57850-286F-443E-91F5-30501F6801CC}" srcId="{8703F3E3-3C12-4F6F-B9A1-999FC7E6DDB9}" destId="{CF350689-0EC5-4FF7-9D03-F633EE9B9FCE}" srcOrd="0" destOrd="0" parTransId="{6CF19445-3618-4F78-862C-60EACDED8524}" sibTransId="{D2995B1C-043A-4319-9C82-C00742812575}"/>
    <dgm:cxn modelId="{D4378F89-46B0-42BD-AC53-BF5AF552F827}" type="presOf" srcId="{20153E8F-0070-418A-8EBE-27E98354BDF8}" destId="{714004CE-59F8-492A-95E0-A9C618714BB2}" srcOrd="0" destOrd="0" presId="urn:microsoft.com/office/officeart/2011/layout/HexagonRadial"/>
    <dgm:cxn modelId="{4366A072-9EC4-4146-B96A-19CED0FAB9B6}" type="presOf" srcId="{8703F3E3-3C12-4F6F-B9A1-999FC7E6DDB9}" destId="{3054203A-05A8-4BF0-8195-21B1A7B8F7EF}" srcOrd="0" destOrd="0" presId="urn:microsoft.com/office/officeart/2011/layout/HexagonRadial"/>
    <dgm:cxn modelId="{AE64C037-661C-4337-9A48-02460DACCFB8}" type="presOf" srcId="{26AC8C11-792C-44A6-9CD2-E0D9B7907F4F}" destId="{806F9DCD-7250-49A4-9B02-ED87774212B9}" srcOrd="0" destOrd="0" presId="urn:microsoft.com/office/officeart/2011/layout/HexagonRadial"/>
    <dgm:cxn modelId="{6D062953-8FAE-4B86-A06D-D9F30B44C60D}" srcId="{8703F3E3-3C12-4F6F-B9A1-999FC7E6DDB9}" destId="{00C53976-878B-4545-86B8-7A62E86F792F}" srcOrd="3" destOrd="0" parTransId="{4E867573-D4E3-4D51-9FC1-ADE84703D495}" sibTransId="{76FA1DAD-6E68-47C1-A1D7-D83F971B9F07}"/>
    <dgm:cxn modelId="{3A3593D9-0E98-4786-B7B2-F4CEA83712E9}" srcId="{70668171-584F-4631-977E-DAC4C3A4492A}" destId="{8703F3E3-3C12-4F6F-B9A1-999FC7E6DDB9}" srcOrd="0" destOrd="0" parTransId="{78CD218D-361A-4040-9CD4-23A52D188A59}" sibTransId="{B63F5110-FF0E-435F-BCBC-086B584C7436}"/>
    <dgm:cxn modelId="{672621C4-6A23-4458-9962-67C5024FE7CC}" srcId="{8703F3E3-3C12-4F6F-B9A1-999FC7E6DDB9}" destId="{FCDE57FD-0773-492A-9D51-133CE8663EF5}" srcOrd="5" destOrd="0" parTransId="{DC9E44FD-1060-429B-94E3-D669689EC307}" sibTransId="{72D84288-B9E1-408A-99A5-1D90AC263A51}"/>
    <dgm:cxn modelId="{A2B8B358-9A82-406F-9400-93DF6B42B933}" srcId="{8703F3E3-3C12-4F6F-B9A1-999FC7E6DDB9}" destId="{20153E8F-0070-418A-8EBE-27E98354BDF8}" srcOrd="2" destOrd="0" parTransId="{E02FBBDB-293F-4C1F-8F0C-7232C7814CB0}" sibTransId="{D89613B5-6A12-4C9F-A005-7735149701D8}"/>
    <dgm:cxn modelId="{02B8ECAB-C128-4E51-A7AE-0C191EE60D7E}" type="presOf" srcId="{CF350689-0EC5-4FF7-9D03-F633EE9B9FCE}" destId="{3FBC8388-759C-4320-8544-29EFFA373F91}" srcOrd="0" destOrd="0" presId="urn:microsoft.com/office/officeart/2011/layout/HexagonRadial"/>
    <dgm:cxn modelId="{5A91198D-26F8-4870-B5E6-BD2DDAEB1F5B}" srcId="{8703F3E3-3C12-4F6F-B9A1-999FC7E6DDB9}" destId="{86AB596A-5092-447A-9F7E-4A533FE41924}" srcOrd="4" destOrd="0" parTransId="{8E2AB86C-1840-4712-B922-C5F2998E7730}" sibTransId="{5E2DA5E5-0A28-4E37-A776-367824256B18}"/>
    <dgm:cxn modelId="{649CE9CE-D2EE-46AE-8BF5-955698D15786}" type="presOf" srcId="{00C53976-878B-4545-86B8-7A62E86F792F}" destId="{A55F3A18-169D-45A2-8D82-98C2FFDF2235}" srcOrd="0" destOrd="0" presId="urn:microsoft.com/office/officeart/2011/layout/HexagonRadial"/>
    <dgm:cxn modelId="{2C65CE38-DD5F-4A81-83DA-FAA3FA2F4400}" type="presOf" srcId="{70668171-584F-4631-977E-DAC4C3A4492A}" destId="{B4ABBE5A-5503-4103-9E46-EFB5E72B2DA8}" srcOrd="0" destOrd="0" presId="urn:microsoft.com/office/officeart/2011/layout/HexagonRadial"/>
    <dgm:cxn modelId="{BD9682C5-304B-4167-8725-5E56D1494143}" type="presParOf" srcId="{B4ABBE5A-5503-4103-9E46-EFB5E72B2DA8}" destId="{3054203A-05A8-4BF0-8195-21B1A7B8F7EF}" srcOrd="0" destOrd="0" presId="urn:microsoft.com/office/officeart/2011/layout/HexagonRadial"/>
    <dgm:cxn modelId="{BFA02A6A-C0BC-4F37-9285-4121A8796C53}" type="presParOf" srcId="{B4ABBE5A-5503-4103-9E46-EFB5E72B2DA8}" destId="{E5F2CC73-5E99-495E-B1B4-327228A1AC58}" srcOrd="1" destOrd="0" presId="urn:microsoft.com/office/officeart/2011/layout/HexagonRadial"/>
    <dgm:cxn modelId="{8DFBF65F-046A-4423-B78E-6B2187C2FAD4}" type="presParOf" srcId="{E5F2CC73-5E99-495E-B1B4-327228A1AC58}" destId="{1B3268CD-882C-4EC8-9F4D-AE896F668CC9}" srcOrd="0" destOrd="0" presId="urn:microsoft.com/office/officeart/2011/layout/HexagonRadial"/>
    <dgm:cxn modelId="{95CFAC27-8DDD-4293-B15B-B42FDBD01F9E}" type="presParOf" srcId="{B4ABBE5A-5503-4103-9E46-EFB5E72B2DA8}" destId="{3FBC8388-759C-4320-8544-29EFFA373F91}" srcOrd="2" destOrd="0" presId="urn:microsoft.com/office/officeart/2011/layout/HexagonRadial"/>
    <dgm:cxn modelId="{984DAE2B-9640-400C-99AD-542D647EE724}" type="presParOf" srcId="{B4ABBE5A-5503-4103-9E46-EFB5E72B2DA8}" destId="{377E1C20-C96F-4883-A9FE-D44B0F9804CE}" srcOrd="3" destOrd="0" presId="urn:microsoft.com/office/officeart/2011/layout/HexagonRadial"/>
    <dgm:cxn modelId="{BB4AD39D-ACF2-4720-A2F7-CE2583810CF2}" type="presParOf" srcId="{377E1C20-C96F-4883-A9FE-D44B0F9804CE}" destId="{D6B23051-D160-493E-B8DF-7C62B22EED3D}" srcOrd="0" destOrd="0" presId="urn:microsoft.com/office/officeart/2011/layout/HexagonRadial"/>
    <dgm:cxn modelId="{4338E6F0-3D5A-4AB3-BB29-3575773F2A35}" type="presParOf" srcId="{B4ABBE5A-5503-4103-9E46-EFB5E72B2DA8}" destId="{806F9DCD-7250-49A4-9B02-ED87774212B9}" srcOrd="4" destOrd="0" presId="urn:microsoft.com/office/officeart/2011/layout/HexagonRadial"/>
    <dgm:cxn modelId="{AC26B7E5-FBF4-4C03-9D19-033A15F21182}" type="presParOf" srcId="{B4ABBE5A-5503-4103-9E46-EFB5E72B2DA8}" destId="{05CBEA17-90EA-4593-9FE4-10E760A1847F}" srcOrd="5" destOrd="0" presId="urn:microsoft.com/office/officeart/2011/layout/HexagonRadial"/>
    <dgm:cxn modelId="{6EE8ED46-54F7-4FAE-9356-46FFF1A8478C}" type="presParOf" srcId="{05CBEA17-90EA-4593-9FE4-10E760A1847F}" destId="{02EA2D4B-8236-4436-AB4D-BC685370A437}" srcOrd="0" destOrd="0" presId="urn:microsoft.com/office/officeart/2011/layout/HexagonRadial"/>
    <dgm:cxn modelId="{C6E9FECA-3347-44FC-9E9E-58EF0F72591B}" type="presParOf" srcId="{B4ABBE5A-5503-4103-9E46-EFB5E72B2DA8}" destId="{714004CE-59F8-492A-95E0-A9C618714BB2}" srcOrd="6" destOrd="0" presId="urn:microsoft.com/office/officeart/2011/layout/HexagonRadial"/>
    <dgm:cxn modelId="{61D67597-528B-46D2-A164-2410C6947C76}" type="presParOf" srcId="{B4ABBE5A-5503-4103-9E46-EFB5E72B2DA8}" destId="{7B1BDC8B-7DBD-4949-ABEC-F6D6F40654F2}" srcOrd="7" destOrd="0" presId="urn:microsoft.com/office/officeart/2011/layout/HexagonRadial"/>
    <dgm:cxn modelId="{8CD8918D-7875-4AD7-B508-FE257FF22ACE}" type="presParOf" srcId="{7B1BDC8B-7DBD-4949-ABEC-F6D6F40654F2}" destId="{E38FE3EE-0BA0-41D6-B04E-8F5C7906A5E9}" srcOrd="0" destOrd="0" presId="urn:microsoft.com/office/officeart/2011/layout/HexagonRadial"/>
    <dgm:cxn modelId="{457D2ADB-3B2D-4B16-8D61-4EF07361B9FB}" type="presParOf" srcId="{B4ABBE5A-5503-4103-9E46-EFB5E72B2DA8}" destId="{A55F3A18-169D-45A2-8D82-98C2FFDF2235}" srcOrd="8" destOrd="0" presId="urn:microsoft.com/office/officeart/2011/layout/HexagonRadial"/>
    <dgm:cxn modelId="{C0AA0FBB-AD64-4E63-8CEE-7ABCA2834DE3}" type="presParOf" srcId="{B4ABBE5A-5503-4103-9E46-EFB5E72B2DA8}" destId="{11420C2D-30E5-4606-AE76-C73512986694}" srcOrd="9" destOrd="0" presId="urn:microsoft.com/office/officeart/2011/layout/HexagonRadial"/>
    <dgm:cxn modelId="{B183A18E-E204-4810-ADDA-A98B11CB3A9D}" type="presParOf" srcId="{11420C2D-30E5-4606-AE76-C73512986694}" destId="{A5092F38-BF17-4CB2-B8D5-143270F7D437}" srcOrd="0" destOrd="0" presId="urn:microsoft.com/office/officeart/2011/layout/HexagonRadial"/>
    <dgm:cxn modelId="{69432794-8C1C-42AA-AB8F-11EF743A34C5}" type="presParOf" srcId="{B4ABBE5A-5503-4103-9E46-EFB5E72B2DA8}" destId="{FA798240-526F-42EC-A0AC-5EAD6F585A18}" srcOrd="10" destOrd="0" presId="urn:microsoft.com/office/officeart/2011/layout/HexagonRadial"/>
    <dgm:cxn modelId="{298DD4E9-0BA0-4BFB-8F02-08C1232608E4}" type="presParOf" srcId="{B4ABBE5A-5503-4103-9E46-EFB5E72B2DA8}" destId="{42F85F12-6223-46E5-86A8-6225AF112CB0}" srcOrd="11" destOrd="0" presId="urn:microsoft.com/office/officeart/2011/layout/HexagonRadial"/>
    <dgm:cxn modelId="{3B375500-FFEB-4807-AD87-17CE1A7F0ED7}" type="presParOf" srcId="{42F85F12-6223-46E5-86A8-6225AF112CB0}" destId="{B7800660-9D01-485D-A887-61303C07A8A0}" srcOrd="0" destOrd="0" presId="urn:microsoft.com/office/officeart/2011/layout/HexagonRadial"/>
    <dgm:cxn modelId="{93E496B3-5FB6-4545-88AD-BF3A12410411}" type="presParOf" srcId="{B4ABBE5A-5503-4103-9E46-EFB5E72B2DA8}" destId="{C364931E-57F7-40FF-8878-AEABB20D9E8F}"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C50802-8F45-4C74-BF4F-68459DDEB9E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B055A239-B983-462F-A0E9-5AF02E4E424F}">
      <dgm:prSet phldrT="[文本]"/>
      <dgm:spPr/>
      <dgm:t>
        <a:bodyPr/>
        <a:lstStyle/>
        <a:p>
          <a:r>
            <a:rPr lang="zh-CN" altLang="en-US" dirty="0" smtClean="0"/>
            <a:t>异常行为检测</a:t>
          </a:r>
          <a:endParaRPr lang="zh-CN" altLang="en-US" dirty="0"/>
        </a:p>
      </dgm:t>
    </dgm:pt>
    <dgm:pt modelId="{A4A11972-3D63-4C72-B5ED-F01EDE74295B}" type="parTrans" cxnId="{C8575C01-5921-4EAF-B21B-33557C8F6864}">
      <dgm:prSet/>
      <dgm:spPr/>
      <dgm:t>
        <a:bodyPr/>
        <a:lstStyle/>
        <a:p>
          <a:endParaRPr lang="zh-CN" altLang="en-US"/>
        </a:p>
      </dgm:t>
    </dgm:pt>
    <dgm:pt modelId="{1A10D013-DD25-420F-B732-B8A62C402AE7}" type="sibTrans" cxnId="{C8575C01-5921-4EAF-B21B-33557C8F6864}">
      <dgm:prSet/>
      <dgm:spPr/>
      <dgm:t>
        <a:bodyPr/>
        <a:lstStyle/>
        <a:p>
          <a:endParaRPr lang="zh-CN" altLang="en-US"/>
        </a:p>
      </dgm:t>
    </dgm:pt>
    <dgm:pt modelId="{22F798CA-6C85-4A05-93EC-883E46E6260E}">
      <dgm:prSet phldrT="[文本]"/>
      <dgm:spPr/>
      <dgm:t>
        <a:bodyPr/>
        <a:lstStyle/>
        <a:p>
          <a:r>
            <a:rPr lang="zh-CN" altLang="en-US" dirty="0" smtClean="0"/>
            <a:t>数据采集</a:t>
          </a:r>
          <a:endParaRPr lang="zh-CN" altLang="en-US" dirty="0"/>
        </a:p>
      </dgm:t>
    </dgm:pt>
    <dgm:pt modelId="{CC004C75-F42B-4E55-89CF-8B247797A577}" type="parTrans" cxnId="{913A967B-4921-47BF-9A8E-B1F99CF55453}">
      <dgm:prSet/>
      <dgm:spPr/>
      <dgm:t>
        <a:bodyPr/>
        <a:lstStyle/>
        <a:p>
          <a:endParaRPr lang="zh-CN" altLang="en-US"/>
        </a:p>
      </dgm:t>
    </dgm:pt>
    <dgm:pt modelId="{5426D3DF-A7A9-4113-A96C-478C19D2BD2A}" type="sibTrans" cxnId="{913A967B-4921-47BF-9A8E-B1F99CF55453}">
      <dgm:prSet/>
      <dgm:spPr/>
      <dgm:t>
        <a:bodyPr/>
        <a:lstStyle/>
        <a:p>
          <a:endParaRPr lang="zh-CN" altLang="en-US"/>
        </a:p>
      </dgm:t>
    </dgm:pt>
    <dgm:pt modelId="{9EA1B4E6-7D1E-4AA1-AF54-A46DE3A7A1E0}">
      <dgm:prSet phldrT="[文本]"/>
      <dgm:spPr/>
      <dgm:t>
        <a:bodyPr/>
        <a:lstStyle/>
        <a:p>
          <a:r>
            <a:rPr lang="zh-CN" altLang="en-US" dirty="0" smtClean="0"/>
            <a:t>数据分析</a:t>
          </a:r>
          <a:endParaRPr lang="zh-CN" altLang="en-US" dirty="0"/>
        </a:p>
      </dgm:t>
    </dgm:pt>
    <dgm:pt modelId="{0E446036-73A5-43B4-A1F9-6B15C6566F4C}" type="parTrans" cxnId="{DE3D9C61-5253-4F78-BB40-4BC036200563}">
      <dgm:prSet/>
      <dgm:spPr/>
      <dgm:t>
        <a:bodyPr/>
        <a:lstStyle/>
        <a:p>
          <a:endParaRPr lang="zh-CN" altLang="en-US"/>
        </a:p>
      </dgm:t>
    </dgm:pt>
    <dgm:pt modelId="{888BE05F-FC7A-4055-BC7D-313869F622CC}" type="sibTrans" cxnId="{DE3D9C61-5253-4F78-BB40-4BC036200563}">
      <dgm:prSet/>
      <dgm:spPr/>
      <dgm:t>
        <a:bodyPr/>
        <a:lstStyle/>
        <a:p>
          <a:endParaRPr lang="zh-CN" altLang="en-US"/>
        </a:p>
      </dgm:t>
    </dgm:pt>
    <dgm:pt modelId="{C155D7B9-BF9C-400A-87EC-04E7D9E8C1FC}">
      <dgm:prSet phldrT="[文本]"/>
      <dgm:spPr/>
      <dgm:t>
        <a:bodyPr/>
        <a:lstStyle/>
        <a:p>
          <a:r>
            <a:rPr lang="zh-CN" altLang="en-US" dirty="0" smtClean="0"/>
            <a:t>恶意建模</a:t>
          </a:r>
          <a:endParaRPr lang="zh-CN" altLang="en-US" dirty="0"/>
        </a:p>
      </dgm:t>
    </dgm:pt>
    <dgm:pt modelId="{678894DD-0657-4E5F-98FE-261382D742D7}" type="parTrans" cxnId="{63A4C802-82EA-4EB0-925C-D9E95D22E58D}">
      <dgm:prSet/>
      <dgm:spPr/>
      <dgm:t>
        <a:bodyPr/>
        <a:lstStyle/>
        <a:p>
          <a:endParaRPr lang="zh-CN" altLang="en-US"/>
        </a:p>
      </dgm:t>
    </dgm:pt>
    <dgm:pt modelId="{05F2E47B-4D1B-4CBC-913D-0AA16B0B2699}" type="sibTrans" cxnId="{63A4C802-82EA-4EB0-925C-D9E95D22E58D}">
      <dgm:prSet/>
      <dgm:spPr/>
      <dgm:t>
        <a:bodyPr/>
        <a:lstStyle/>
        <a:p>
          <a:endParaRPr lang="zh-CN" altLang="en-US"/>
        </a:p>
      </dgm:t>
    </dgm:pt>
    <dgm:pt modelId="{183F5F2F-2154-4DF4-9D93-ACB16323D1A6}">
      <dgm:prSet phldrT="[文本]"/>
      <dgm:spPr/>
      <dgm:t>
        <a:bodyPr/>
        <a:lstStyle/>
        <a:p>
          <a:r>
            <a:rPr lang="zh-CN" altLang="en-US" dirty="0" smtClean="0"/>
            <a:t>串</a:t>
          </a:r>
          <a:r>
            <a:rPr lang="en-US" altLang="zh-CN" dirty="0" smtClean="0"/>
            <a:t>/</a:t>
          </a:r>
          <a:r>
            <a:rPr lang="zh-CN" altLang="en-US" dirty="0" smtClean="0"/>
            <a:t>并联化</a:t>
          </a:r>
          <a:endParaRPr lang="zh-CN" altLang="en-US" dirty="0"/>
        </a:p>
      </dgm:t>
    </dgm:pt>
    <dgm:pt modelId="{15CFA8C6-754E-4BF6-9BCF-3EE43E09332C}" type="parTrans" cxnId="{F55FCE78-AC7E-46CA-B804-4AC235FC67EA}">
      <dgm:prSet/>
      <dgm:spPr/>
      <dgm:t>
        <a:bodyPr/>
        <a:lstStyle/>
        <a:p>
          <a:endParaRPr lang="zh-CN" altLang="en-US"/>
        </a:p>
      </dgm:t>
    </dgm:pt>
    <dgm:pt modelId="{28C34C9A-BFB9-4158-B1C5-BA89DDB40FE3}" type="sibTrans" cxnId="{F55FCE78-AC7E-46CA-B804-4AC235FC67EA}">
      <dgm:prSet/>
      <dgm:spPr/>
      <dgm:t>
        <a:bodyPr/>
        <a:lstStyle/>
        <a:p>
          <a:endParaRPr lang="zh-CN" altLang="en-US"/>
        </a:p>
      </dgm:t>
    </dgm:pt>
    <dgm:pt modelId="{84640CF8-802A-493F-BD69-ECB52E094EA1}" type="pres">
      <dgm:prSet presAssocID="{9EC50802-8F45-4C74-BF4F-68459DDEB9E3}" presName="Name0" presStyleCnt="0">
        <dgm:presLayoutVars>
          <dgm:chMax val="1"/>
          <dgm:dir/>
          <dgm:animLvl val="ctr"/>
          <dgm:resizeHandles val="exact"/>
        </dgm:presLayoutVars>
      </dgm:prSet>
      <dgm:spPr/>
      <dgm:t>
        <a:bodyPr/>
        <a:lstStyle/>
        <a:p>
          <a:endParaRPr lang="zh-CN" altLang="en-US"/>
        </a:p>
      </dgm:t>
    </dgm:pt>
    <dgm:pt modelId="{38737AD6-00B1-4EF2-AD6D-04AFA5D5EE53}" type="pres">
      <dgm:prSet presAssocID="{B055A239-B983-462F-A0E9-5AF02E4E424F}" presName="centerShape" presStyleLbl="node0" presStyleIdx="0" presStyleCnt="1"/>
      <dgm:spPr/>
      <dgm:t>
        <a:bodyPr/>
        <a:lstStyle/>
        <a:p>
          <a:endParaRPr lang="zh-CN" altLang="en-US"/>
        </a:p>
      </dgm:t>
    </dgm:pt>
    <dgm:pt modelId="{1AF41F46-6D0F-4B71-BE71-8B6639EDD4F8}" type="pres">
      <dgm:prSet presAssocID="{22F798CA-6C85-4A05-93EC-883E46E6260E}" presName="node" presStyleLbl="node1" presStyleIdx="0" presStyleCnt="4">
        <dgm:presLayoutVars>
          <dgm:bulletEnabled val="1"/>
        </dgm:presLayoutVars>
      </dgm:prSet>
      <dgm:spPr/>
      <dgm:t>
        <a:bodyPr/>
        <a:lstStyle/>
        <a:p>
          <a:endParaRPr lang="zh-CN" altLang="en-US"/>
        </a:p>
      </dgm:t>
    </dgm:pt>
    <dgm:pt modelId="{07969034-66BD-451E-A648-ADF855E197F5}" type="pres">
      <dgm:prSet presAssocID="{22F798CA-6C85-4A05-93EC-883E46E6260E}" presName="dummy" presStyleCnt="0"/>
      <dgm:spPr/>
    </dgm:pt>
    <dgm:pt modelId="{6E5F3FFB-D6E4-46DA-B1E5-E3CA408290A8}" type="pres">
      <dgm:prSet presAssocID="{5426D3DF-A7A9-4113-A96C-478C19D2BD2A}" presName="sibTrans" presStyleLbl="sibTrans2D1" presStyleIdx="0" presStyleCnt="4"/>
      <dgm:spPr/>
      <dgm:t>
        <a:bodyPr/>
        <a:lstStyle/>
        <a:p>
          <a:endParaRPr lang="zh-CN" altLang="en-US"/>
        </a:p>
      </dgm:t>
    </dgm:pt>
    <dgm:pt modelId="{8D346338-BCC9-41F0-A4E9-3BFD89138A33}" type="pres">
      <dgm:prSet presAssocID="{9EA1B4E6-7D1E-4AA1-AF54-A46DE3A7A1E0}" presName="node" presStyleLbl="node1" presStyleIdx="1" presStyleCnt="4">
        <dgm:presLayoutVars>
          <dgm:bulletEnabled val="1"/>
        </dgm:presLayoutVars>
      </dgm:prSet>
      <dgm:spPr/>
      <dgm:t>
        <a:bodyPr/>
        <a:lstStyle/>
        <a:p>
          <a:endParaRPr lang="zh-CN" altLang="en-US"/>
        </a:p>
      </dgm:t>
    </dgm:pt>
    <dgm:pt modelId="{64FAF85A-DAE1-4900-8206-EE2DA269859A}" type="pres">
      <dgm:prSet presAssocID="{9EA1B4E6-7D1E-4AA1-AF54-A46DE3A7A1E0}" presName="dummy" presStyleCnt="0"/>
      <dgm:spPr/>
    </dgm:pt>
    <dgm:pt modelId="{E8A33994-6520-441B-A98E-5697CF333B30}" type="pres">
      <dgm:prSet presAssocID="{888BE05F-FC7A-4055-BC7D-313869F622CC}" presName="sibTrans" presStyleLbl="sibTrans2D1" presStyleIdx="1" presStyleCnt="4"/>
      <dgm:spPr/>
      <dgm:t>
        <a:bodyPr/>
        <a:lstStyle/>
        <a:p>
          <a:endParaRPr lang="zh-CN" altLang="en-US"/>
        </a:p>
      </dgm:t>
    </dgm:pt>
    <dgm:pt modelId="{9A61B115-89E0-4B20-9635-3DBBA45F2D63}" type="pres">
      <dgm:prSet presAssocID="{C155D7B9-BF9C-400A-87EC-04E7D9E8C1FC}" presName="node" presStyleLbl="node1" presStyleIdx="2" presStyleCnt="4">
        <dgm:presLayoutVars>
          <dgm:bulletEnabled val="1"/>
        </dgm:presLayoutVars>
      </dgm:prSet>
      <dgm:spPr/>
      <dgm:t>
        <a:bodyPr/>
        <a:lstStyle/>
        <a:p>
          <a:endParaRPr lang="zh-CN" altLang="en-US"/>
        </a:p>
      </dgm:t>
    </dgm:pt>
    <dgm:pt modelId="{2D848C15-0B38-4528-9EE4-F96F73BCF564}" type="pres">
      <dgm:prSet presAssocID="{C155D7B9-BF9C-400A-87EC-04E7D9E8C1FC}" presName="dummy" presStyleCnt="0"/>
      <dgm:spPr/>
    </dgm:pt>
    <dgm:pt modelId="{08C45356-C3D0-436C-BAF4-F74FDAD2B09E}" type="pres">
      <dgm:prSet presAssocID="{05F2E47B-4D1B-4CBC-913D-0AA16B0B2699}" presName="sibTrans" presStyleLbl="sibTrans2D1" presStyleIdx="2" presStyleCnt="4"/>
      <dgm:spPr/>
      <dgm:t>
        <a:bodyPr/>
        <a:lstStyle/>
        <a:p>
          <a:endParaRPr lang="zh-CN" altLang="en-US"/>
        </a:p>
      </dgm:t>
    </dgm:pt>
    <dgm:pt modelId="{A3A7A02B-38BA-4610-BBD7-A3EDA46E729E}" type="pres">
      <dgm:prSet presAssocID="{183F5F2F-2154-4DF4-9D93-ACB16323D1A6}" presName="node" presStyleLbl="node1" presStyleIdx="3" presStyleCnt="4">
        <dgm:presLayoutVars>
          <dgm:bulletEnabled val="1"/>
        </dgm:presLayoutVars>
      </dgm:prSet>
      <dgm:spPr/>
      <dgm:t>
        <a:bodyPr/>
        <a:lstStyle/>
        <a:p>
          <a:endParaRPr lang="zh-CN" altLang="en-US"/>
        </a:p>
      </dgm:t>
    </dgm:pt>
    <dgm:pt modelId="{4A72FF57-D417-4524-BC60-1C8BCC759F2F}" type="pres">
      <dgm:prSet presAssocID="{183F5F2F-2154-4DF4-9D93-ACB16323D1A6}" presName="dummy" presStyleCnt="0"/>
      <dgm:spPr/>
    </dgm:pt>
    <dgm:pt modelId="{E446AD04-8493-4F83-8988-7E9E54F0161D}" type="pres">
      <dgm:prSet presAssocID="{28C34C9A-BFB9-4158-B1C5-BA89DDB40FE3}" presName="sibTrans" presStyleLbl="sibTrans2D1" presStyleIdx="3" presStyleCnt="4"/>
      <dgm:spPr/>
      <dgm:t>
        <a:bodyPr/>
        <a:lstStyle/>
        <a:p>
          <a:endParaRPr lang="zh-CN" altLang="en-US"/>
        </a:p>
      </dgm:t>
    </dgm:pt>
  </dgm:ptLst>
  <dgm:cxnLst>
    <dgm:cxn modelId="{468E7D71-8669-45F6-81FA-0FCBA145E60D}" type="presOf" srcId="{9EA1B4E6-7D1E-4AA1-AF54-A46DE3A7A1E0}" destId="{8D346338-BCC9-41F0-A4E9-3BFD89138A33}" srcOrd="0" destOrd="0" presId="urn:microsoft.com/office/officeart/2005/8/layout/radial6"/>
    <dgm:cxn modelId="{FA60B1D9-971F-4CCB-A2AF-666B9B434EF4}" type="presOf" srcId="{B055A239-B983-462F-A0E9-5AF02E4E424F}" destId="{38737AD6-00B1-4EF2-AD6D-04AFA5D5EE53}" srcOrd="0" destOrd="0" presId="urn:microsoft.com/office/officeart/2005/8/layout/radial6"/>
    <dgm:cxn modelId="{528A90BD-6D67-4CF5-8394-90473781B6DA}" type="presOf" srcId="{5426D3DF-A7A9-4113-A96C-478C19D2BD2A}" destId="{6E5F3FFB-D6E4-46DA-B1E5-E3CA408290A8}" srcOrd="0" destOrd="0" presId="urn:microsoft.com/office/officeart/2005/8/layout/radial6"/>
    <dgm:cxn modelId="{913A967B-4921-47BF-9A8E-B1F99CF55453}" srcId="{B055A239-B983-462F-A0E9-5AF02E4E424F}" destId="{22F798CA-6C85-4A05-93EC-883E46E6260E}" srcOrd="0" destOrd="0" parTransId="{CC004C75-F42B-4E55-89CF-8B247797A577}" sibTransId="{5426D3DF-A7A9-4113-A96C-478C19D2BD2A}"/>
    <dgm:cxn modelId="{DE3D9C61-5253-4F78-BB40-4BC036200563}" srcId="{B055A239-B983-462F-A0E9-5AF02E4E424F}" destId="{9EA1B4E6-7D1E-4AA1-AF54-A46DE3A7A1E0}" srcOrd="1" destOrd="0" parTransId="{0E446036-73A5-43B4-A1F9-6B15C6566F4C}" sibTransId="{888BE05F-FC7A-4055-BC7D-313869F622CC}"/>
    <dgm:cxn modelId="{A4375F36-2C30-46F6-B9C4-9661BB2567DD}" type="presOf" srcId="{888BE05F-FC7A-4055-BC7D-313869F622CC}" destId="{E8A33994-6520-441B-A98E-5697CF333B30}" srcOrd="0" destOrd="0" presId="urn:microsoft.com/office/officeart/2005/8/layout/radial6"/>
    <dgm:cxn modelId="{F55FCE78-AC7E-46CA-B804-4AC235FC67EA}" srcId="{B055A239-B983-462F-A0E9-5AF02E4E424F}" destId="{183F5F2F-2154-4DF4-9D93-ACB16323D1A6}" srcOrd="3" destOrd="0" parTransId="{15CFA8C6-754E-4BF6-9BCF-3EE43E09332C}" sibTransId="{28C34C9A-BFB9-4158-B1C5-BA89DDB40FE3}"/>
    <dgm:cxn modelId="{19B96FB1-781A-4CB6-8D5E-FCC62072C14C}" type="presOf" srcId="{22F798CA-6C85-4A05-93EC-883E46E6260E}" destId="{1AF41F46-6D0F-4B71-BE71-8B6639EDD4F8}" srcOrd="0" destOrd="0" presId="urn:microsoft.com/office/officeart/2005/8/layout/radial6"/>
    <dgm:cxn modelId="{63A4C802-82EA-4EB0-925C-D9E95D22E58D}" srcId="{B055A239-B983-462F-A0E9-5AF02E4E424F}" destId="{C155D7B9-BF9C-400A-87EC-04E7D9E8C1FC}" srcOrd="2" destOrd="0" parTransId="{678894DD-0657-4E5F-98FE-261382D742D7}" sibTransId="{05F2E47B-4D1B-4CBC-913D-0AA16B0B2699}"/>
    <dgm:cxn modelId="{F1635F72-29CC-4EB8-8C7F-C83DD1AA4B46}" type="presOf" srcId="{183F5F2F-2154-4DF4-9D93-ACB16323D1A6}" destId="{A3A7A02B-38BA-4610-BBD7-A3EDA46E729E}" srcOrd="0" destOrd="0" presId="urn:microsoft.com/office/officeart/2005/8/layout/radial6"/>
    <dgm:cxn modelId="{C8575C01-5921-4EAF-B21B-33557C8F6864}" srcId="{9EC50802-8F45-4C74-BF4F-68459DDEB9E3}" destId="{B055A239-B983-462F-A0E9-5AF02E4E424F}" srcOrd="0" destOrd="0" parTransId="{A4A11972-3D63-4C72-B5ED-F01EDE74295B}" sibTransId="{1A10D013-DD25-420F-B732-B8A62C402AE7}"/>
    <dgm:cxn modelId="{B9EE14FE-229F-47A3-BB98-14841B78C95A}" type="presOf" srcId="{05F2E47B-4D1B-4CBC-913D-0AA16B0B2699}" destId="{08C45356-C3D0-436C-BAF4-F74FDAD2B09E}" srcOrd="0" destOrd="0" presId="urn:microsoft.com/office/officeart/2005/8/layout/radial6"/>
    <dgm:cxn modelId="{16855714-CBD1-4F63-B842-66ED59D20433}" type="presOf" srcId="{9EC50802-8F45-4C74-BF4F-68459DDEB9E3}" destId="{84640CF8-802A-493F-BD69-ECB52E094EA1}" srcOrd="0" destOrd="0" presId="urn:microsoft.com/office/officeart/2005/8/layout/radial6"/>
    <dgm:cxn modelId="{D2011B7F-070F-4E37-B3B7-BC06769F78C1}" type="presOf" srcId="{C155D7B9-BF9C-400A-87EC-04E7D9E8C1FC}" destId="{9A61B115-89E0-4B20-9635-3DBBA45F2D63}" srcOrd="0" destOrd="0" presId="urn:microsoft.com/office/officeart/2005/8/layout/radial6"/>
    <dgm:cxn modelId="{354D1CCC-4F05-4DB0-A80F-10CBBC5FE9D2}" type="presOf" srcId="{28C34C9A-BFB9-4158-B1C5-BA89DDB40FE3}" destId="{E446AD04-8493-4F83-8988-7E9E54F0161D}" srcOrd="0" destOrd="0" presId="urn:microsoft.com/office/officeart/2005/8/layout/radial6"/>
    <dgm:cxn modelId="{FC027A8D-B424-4213-ABF4-BE00EC22FB43}" type="presParOf" srcId="{84640CF8-802A-493F-BD69-ECB52E094EA1}" destId="{38737AD6-00B1-4EF2-AD6D-04AFA5D5EE53}" srcOrd="0" destOrd="0" presId="urn:microsoft.com/office/officeart/2005/8/layout/radial6"/>
    <dgm:cxn modelId="{BB5B94CD-2BBC-44BF-8054-899FD610AAD0}" type="presParOf" srcId="{84640CF8-802A-493F-BD69-ECB52E094EA1}" destId="{1AF41F46-6D0F-4B71-BE71-8B6639EDD4F8}" srcOrd="1" destOrd="0" presId="urn:microsoft.com/office/officeart/2005/8/layout/radial6"/>
    <dgm:cxn modelId="{DBAF0BC1-4563-4A8C-BFDB-EB3B9158110A}" type="presParOf" srcId="{84640CF8-802A-493F-BD69-ECB52E094EA1}" destId="{07969034-66BD-451E-A648-ADF855E197F5}" srcOrd="2" destOrd="0" presId="urn:microsoft.com/office/officeart/2005/8/layout/radial6"/>
    <dgm:cxn modelId="{3BAA17D6-DDB7-4A86-9BCE-DD032FD0CEEA}" type="presParOf" srcId="{84640CF8-802A-493F-BD69-ECB52E094EA1}" destId="{6E5F3FFB-D6E4-46DA-B1E5-E3CA408290A8}" srcOrd="3" destOrd="0" presId="urn:microsoft.com/office/officeart/2005/8/layout/radial6"/>
    <dgm:cxn modelId="{E0D146B4-5B28-4AF3-90A6-9136CB5E267E}" type="presParOf" srcId="{84640CF8-802A-493F-BD69-ECB52E094EA1}" destId="{8D346338-BCC9-41F0-A4E9-3BFD89138A33}" srcOrd="4" destOrd="0" presId="urn:microsoft.com/office/officeart/2005/8/layout/radial6"/>
    <dgm:cxn modelId="{29E87983-861F-4589-BA1E-47D6D2151B18}" type="presParOf" srcId="{84640CF8-802A-493F-BD69-ECB52E094EA1}" destId="{64FAF85A-DAE1-4900-8206-EE2DA269859A}" srcOrd="5" destOrd="0" presId="urn:microsoft.com/office/officeart/2005/8/layout/radial6"/>
    <dgm:cxn modelId="{4FF714DF-AE7B-44CE-A6FE-64D17874EC84}" type="presParOf" srcId="{84640CF8-802A-493F-BD69-ECB52E094EA1}" destId="{E8A33994-6520-441B-A98E-5697CF333B30}" srcOrd="6" destOrd="0" presId="urn:microsoft.com/office/officeart/2005/8/layout/radial6"/>
    <dgm:cxn modelId="{6E9E9E6F-C6AA-4FA5-BBEB-2A9947725606}" type="presParOf" srcId="{84640CF8-802A-493F-BD69-ECB52E094EA1}" destId="{9A61B115-89E0-4B20-9635-3DBBA45F2D63}" srcOrd="7" destOrd="0" presId="urn:microsoft.com/office/officeart/2005/8/layout/radial6"/>
    <dgm:cxn modelId="{9000D967-F1C9-4F36-ACB9-13D3B00B4380}" type="presParOf" srcId="{84640CF8-802A-493F-BD69-ECB52E094EA1}" destId="{2D848C15-0B38-4528-9EE4-F96F73BCF564}" srcOrd="8" destOrd="0" presId="urn:microsoft.com/office/officeart/2005/8/layout/radial6"/>
    <dgm:cxn modelId="{D3B6AD38-4E15-444A-B925-9045D035CA8E}" type="presParOf" srcId="{84640CF8-802A-493F-BD69-ECB52E094EA1}" destId="{08C45356-C3D0-436C-BAF4-F74FDAD2B09E}" srcOrd="9" destOrd="0" presId="urn:microsoft.com/office/officeart/2005/8/layout/radial6"/>
    <dgm:cxn modelId="{F496A4ED-4A0E-44F7-9045-CAB6F34CF689}" type="presParOf" srcId="{84640CF8-802A-493F-BD69-ECB52E094EA1}" destId="{A3A7A02B-38BA-4610-BBD7-A3EDA46E729E}" srcOrd="10" destOrd="0" presId="urn:microsoft.com/office/officeart/2005/8/layout/radial6"/>
    <dgm:cxn modelId="{DB904CD7-792F-4466-A523-C19A86E2FE9D}" type="presParOf" srcId="{84640CF8-802A-493F-BD69-ECB52E094EA1}" destId="{4A72FF57-D417-4524-BC60-1C8BCC759F2F}" srcOrd="11" destOrd="0" presId="urn:microsoft.com/office/officeart/2005/8/layout/radial6"/>
    <dgm:cxn modelId="{6C96542B-480C-4B30-9D97-9F97C3B3C702}" type="presParOf" srcId="{84640CF8-802A-493F-BD69-ECB52E094EA1}" destId="{E446AD04-8493-4F83-8988-7E9E54F0161D}"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10D137-A88B-43DB-A8E2-B2BD8821FBAF}"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BE7CBE92-1A00-45FE-9176-BD72E460ECC9}">
      <dgm:prSet phldrT="[文本]"/>
      <dgm:spPr/>
      <dgm:t>
        <a:bodyPr/>
        <a:lstStyle/>
        <a:p>
          <a:r>
            <a:rPr lang="zh-CN" altLang="en-US" dirty="0" smtClean="0"/>
            <a:t>安全</a:t>
          </a:r>
          <a:endParaRPr lang="en-US" altLang="zh-CN" dirty="0" smtClean="0"/>
        </a:p>
        <a:p>
          <a:r>
            <a:rPr lang="zh-CN" altLang="en-US" dirty="0" smtClean="0"/>
            <a:t>产品</a:t>
          </a:r>
          <a:endParaRPr lang="en-US" altLang="zh-CN" dirty="0" smtClean="0"/>
        </a:p>
        <a:p>
          <a:r>
            <a:rPr lang="zh-CN" altLang="en-US" dirty="0" smtClean="0"/>
            <a:t>服务</a:t>
          </a:r>
          <a:endParaRPr lang="zh-CN" altLang="en-US" dirty="0"/>
        </a:p>
      </dgm:t>
    </dgm:pt>
    <dgm:pt modelId="{E8B0D9B5-D506-44F3-AAE2-DEA9149AC2A7}" type="parTrans" cxnId="{1CFC8368-69D8-47C1-9DE9-CB68B9B59BD2}">
      <dgm:prSet/>
      <dgm:spPr/>
      <dgm:t>
        <a:bodyPr/>
        <a:lstStyle/>
        <a:p>
          <a:endParaRPr lang="zh-CN" altLang="en-US"/>
        </a:p>
      </dgm:t>
    </dgm:pt>
    <dgm:pt modelId="{19847763-D4DD-445A-9745-4C1B3282A029}" type="sibTrans" cxnId="{1CFC8368-69D8-47C1-9DE9-CB68B9B59BD2}">
      <dgm:prSet/>
      <dgm:spPr/>
      <dgm:t>
        <a:bodyPr/>
        <a:lstStyle/>
        <a:p>
          <a:endParaRPr lang="zh-CN" altLang="en-US"/>
        </a:p>
      </dgm:t>
    </dgm:pt>
    <dgm:pt modelId="{D09F2E29-09AF-4230-B13F-73D4945D28F4}">
      <dgm:prSet phldrT="[文本]"/>
      <dgm:spPr/>
      <dgm:t>
        <a:bodyPr/>
        <a:lstStyle/>
        <a:p>
          <a:r>
            <a:rPr lang="zh-CN" altLang="en-US" dirty="0" smtClean="0"/>
            <a:t>登录</a:t>
          </a:r>
          <a:endParaRPr lang="en-US" altLang="zh-CN" dirty="0" smtClean="0"/>
        </a:p>
        <a:p>
          <a:r>
            <a:rPr lang="zh-CN" altLang="en-US" dirty="0" smtClean="0"/>
            <a:t>保护</a:t>
          </a:r>
          <a:endParaRPr lang="zh-CN" altLang="en-US" dirty="0"/>
        </a:p>
      </dgm:t>
    </dgm:pt>
    <dgm:pt modelId="{1CA675DB-A58F-47E6-9A82-C69162C5E689}" type="parTrans" cxnId="{B55173D2-29BB-4D7D-83BE-E579C8C9D959}">
      <dgm:prSet/>
      <dgm:spPr/>
      <dgm:t>
        <a:bodyPr/>
        <a:lstStyle/>
        <a:p>
          <a:endParaRPr lang="zh-CN" altLang="en-US"/>
        </a:p>
      </dgm:t>
    </dgm:pt>
    <dgm:pt modelId="{7BD7AA4A-5A32-4B2E-87CC-FB29D56C312D}" type="sibTrans" cxnId="{B55173D2-29BB-4D7D-83BE-E579C8C9D959}">
      <dgm:prSet/>
      <dgm:spPr/>
      <dgm:t>
        <a:bodyPr/>
        <a:lstStyle/>
        <a:p>
          <a:endParaRPr lang="zh-CN" altLang="en-US"/>
        </a:p>
      </dgm:t>
    </dgm:pt>
    <dgm:pt modelId="{54EEB408-2A40-4DD5-B0F7-875F2CD03471}">
      <dgm:prSet phldrT="[文本]"/>
      <dgm:spPr/>
      <dgm:t>
        <a:bodyPr/>
        <a:lstStyle/>
        <a:p>
          <a:r>
            <a:rPr lang="zh-CN" altLang="en-US" dirty="0" smtClean="0"/>
            <a:t>虚拟</a:t>
          </a:r>
          <a:endParaRPr lang="en-US" altLang="zh-CN" dirty="0" smtClean="0"/>
        </a:p>
        <a:p>
          <a:r>
            <a:rPr lang="zh-CN" altLang="en-US" dirty="0" smtClean="0"/>
            <a:t>财产</a:t>
          </a:r>
          <a:endParaRPr lang="zh-CN" altLang="en-US" dirty="0"/>
        </a:p>
      </dgm:t>
    </dgm:pt>
    <dgm:pt modelId="{5095B249-3F6F-4E39-B926-95F8BA7BA690}" type="parTrans" cxnId="{9A24F0F6-3DD7-4D6C-AD25-5AACC327E2A3}">
      <dgm:prSet/>
      <dgm:spPr/>
      <dgm:t>
        <a:bodyPr/>
        <a:lstStyle/>
        <a:p>
          <a:endParaRPr lang="zh-CN" altLang="en-US"/>
        </a:p>
      </dgm:t>
    </dgm:pt>
    <dgm:pt modelId="{8A047893-3646-484F-B688-AE90BF9C4B1F}" type="sibTrans" cxnId="{9A24F0F6-3DD7-4D6C-AD25-5AACC327E2A3}">
      <dgm:prSet/>
      <dgm:spPr/>
      <dgm:t>
        <a:bodyPr/>
        <a:lstStyle/>
        <a:p>
          <a:endParaRPr lang="zh-CN" altLang="en-US"/>
        </a:p>
      </dgm:t>
    </dgm:pt>
    <dgm:pt modelId="{234666DF-A5DD-47A7-8783-6986BEABB0B7}">
      <dgm:prSet phldrT="[文本]"/>
      <dgm:spPr/>
      <dgm:t>
        <a:bodyPr/>
        <a:lstStyle/>
        <a:p>
          <a:r>
            <a:rPr lang="zh-CN" altLang="en-US" dirty="0" smtClean="0"/>
            <a:t>敏感</a:t>
          </a:r>
          <a:endParaRPr lang="en-US" altLang="zh-CN" dirty="0" smtClean="0"/>
        </a:p>
        <a:p>
          <a:r>
            <a:rPr lang="zh-CN" altLang="en-US" dirty="0" smtClean="0"/>
            <a:t>操作</a:t>
          </a:r>
          <a:endParaRPr lang="zh-CN" altLang="en-US" dirty="0"/>
        </a:p>
      </dgm:t>
    </dgm:pt>
    <dgm:pt modelId="{152D8982-6A44-4CAB-AF81-D20567033877}" type="parTrans" cxnId="{0D01B46E-9551-4471-A403-FB58F8BD9C16}">
      <dgm:prSet/>
      <dgm:spPr/>
      <dgm:t>
        <a:bodyPr/>
        <a:lstStyle/>
        <a:p>
          <a:endParaRPr lang="zh-CN" altLang="en-US"/>
        </a:p>
      </dgm:t>
    </dgm:pt>
    <dgm:pt modelId="{7E65DCBF-B944-4583-8935-39D11F9877FB}" type="sibTrans" cxnId="{0D01B46E-9551-4471-A403-FB58F8BD9C16}">
      <dgm:prSet/>
      <dgm:spPr/>
      <dgm:t>
        <a:bodyPr/>
        <a:lstStyle/>
        <a:p>
          <a:endParaRPr lang="zh-CN" altLang="en-US"/>
        </a:p>
      </dgm:t>
    </dgm:pt>
    <dgm:pt modelId="{244D8210-6C18-4071-864E-9EAE5C4F4B8E}">
      <dgm:prSet phldrT="[文本]"/>
      <dgm:spPr/>
      <dgm:t>
        <a:bodyPr/>
        <a:lstStyle/>
        <a:p>
          <a:r>
            <a:rPr lang="zh-CN" altLang="en-US" dirty="0" smtClean="0"/>
            <a:t>帐号</a:t>
          </a:r>
          <a:endParaRPr lang="en-US" altLang="zh-CN" dirty="0" smtClean="0"/>
        </a:p>
        <a:p>
          <a:r>
            <a:rPr lang="zh-CN" altLang="en-US" dirty="0" smtClean="0"/>
            <a:t>归属</a:t>
          </a:r>
          <a:endParaRPr lang="zh-CN" altLang="en-US" dirty="0"/>
        </a:p>
      </dgm:t>
    </dgm:pt>
    <dgm:pt modelId="{4A2ABFED-3CFF-4394-A545-513CACAA322F}" type="parTrans" cxnId="{E853326E-8074-40D4-8F61-C0B64262E052}">
      <dgm:prSet/>
      <dgm:spPr/>
      <dgm:t>
        <a:bodyPr/>
        <a:lstStyle/>
        <a:p>
          <a:endParaRPr lang="zh-CN" altLang="en-US"/>
        </a:p>
      </dgm:t>
    </dgm:pt>
    <dgm:pt modelId="{61A28AFD-4BB8-4F39-9B68-2F9D5C7CBA15}" type="sibTrans" cxnId="{E853326E-8074-40D4-8F61-C0B64262E052}">
      <dgm:prSet/>
      <dgm:spPr/>
      <dgm:t>
        <a:bodyPr/>
        <a:lstStyle/>
        <a:p>
          <a:endParaRPr lang="zh-CN" altLang="en-US"/>
        </a:p>
      </dgm:t>
    </dgm:pt>
    <dgm:pt modelId="{D3B44EC3-0377-4D29-93A7-D964D4A6674F}">
      <dgm:prSet phldrT="[文本]"/>
      <dgm:spPr/>
      <dgm:t>
        <a:bodyPr/>
        <a:lstStyle/>
        <a:p>
          <a:r>
            <a:rPr lang="zh-CN" altLang="en-US" dirty="0" smtClean="0"/>
            <a:t>其他（举报、申诉等）</a:t>
          </a:r>
          <a:endParaRPr lang="zh-CN" altLang="en-US" dirty="0"/>
        </a:p>
      </dgm:t>
    </dgm:pt>
    <dgm:pt modelId="{65200479-2A39-4F6E-9F5D-4280A7A2307B}" type="parTrans" cxnId="{CE7F2634-2B1F-4C43-AC33-31276EE19594}">
      <dgm:prSet/>
      <dgm:spPr/>
      <dgm:t>
        <a:bodyPr/>
        <a:lstStyle/>
        <a:p>
          <a:endParaRPr lang="zh-CN" altLang="en-US"/>
        </a:p>
      </dgm:t>
    </dgm:pt>
    <dgm:pt modelId="{A2F3E1E4-DCA1-48BE-A9F5-97338081C874}" type="sibTrans" cxnId="{CE7F2634-2B1F-4C43-AC33-31276EE19594}">
      <dgm:prSet/>
      <dgm:spPr/>
      <dgm:t>
        <a:bodyPr/>
        <a:lstStyle/>
        <a:p>
          <a:endParaRPr lang="zh-CN" altLang="en-US"/>
        </a:p>
      </dgm:t>
    </dgm:pt>
    <dgm:pt modelId="{68581A07-6E97-4F20-9CC1-E7EC069FB539}" type="pres">
      <dgm:prSet presAssocID="{0010D137-A88B-43DB-A8E2-B2BD8821FBAF}" presName="Name0" presStyleCnt="0">
        <dgm:presLayoutVars>
          <dgm:chMax val="1"/>
          <dgm:dir/>
          <dgm:animLvl val="ctr"/>
          <dgm:resizeHandles val="exact"/>
        </dgm:presLayoutVars>
      </dgm:prSet>
      <dgm:spPr/>
      <dgm:t>
        <a:bodyPr/>
        <a:lstStyle/>
        <a:p>
          <a:endParaRPr lang="zh-CN" altLang="en-US"/>
        </a:p>
      </dgm:t>
    </dgm:pt>
    <dgm:pt modelId="{E3A506B3-1AE9-4DD1-8358-CC4A8BCD3FA2}" type="pres">
      <dgm:prSet presAssocID="{BE7CBE92-1A00-45FE-9176-BD72E460ECC9}" presName="centerShape" presStyleLbl="node0" presStyleIdx="0" presStyleCnt="1"/>
      <dgm:spPr/>
      <dgm:t>
        <a:bodyPr/>
        <a:lstStyle/>
        <a:p>
          <a:endParaRPr lang="zh-CN" altLang="en-US"/>
        </a:p>
      </dgm:t>
    </dgm:pt>
    <dgm:pt modelId="{B3D53E39-AE7E-4D8A-903E-C8666FC32CFF}" type="pres">
      <dgm:prSet presAssocID="{D09F2E29-09AF-4230-B13F-73D4945D28F4}" presName="node" presStyleLbl="node1" presStyleIdx="0" presStyleCnt="5">
        <dgm:presLayoutVars>
          <dgm:bulletEnabled val="1"/>
        </dgm:presLayoutVars>
      </dgm:prSet>
      <dgm:spPr/>
      <dgm:t>
        <a:bodyPr/>
        <a:lstStyle/>
        <a:p>
          <a:endParaRPr lang="zh-CN" altLang="en-US"/>
        </a:p>
      </dgm:t>
    </dgm:pt>
    <dgm:pt modelId="{29989CC5-81E7-456E-A1DD-838E9C1857A1}" type="pres">
      <dgm:prSet presAssocID="{D09F2E29-09AF-4230-B13F-73D4945D28F4}" presName="dummy" presStyleCnt="0"/>
      <dgm:spPr/>
    </dgm:pt>
    <dgm:pt modelId="{82F71412-3C78-4487-BCCA-B8DF4F35DBD3}" type="pres">
      <dgm:prSet presAssocID="{7BD7AA4A-5A32-4B2E-87CC-FB29D56C312D}" presName="sibTrans" presStyleLbl="sibTrans2D1" presStyleIdx="0" presStyleCnt="5"/>
      <dgm:spPr/>
      <dgm:t>
        <a:bodyPr/>
        <a:lstStyle/>
        <a:p>
          <a:endParaRPr lang="zh-CN" altLang="en-US"/>
        </a:p>
      </dgm:t>
    </dgm:pt>
    <dgm:pt modelId="{2819B9E4-83EC-4D2D-81E5-03C9B83D971A}" type="pres">
      <dgm:prSet presAssocID="{54EEB408-2A40-4DD5-B0F7-875F2CD03471}" presName="node" presStyleLbl="node1" presStyleIdx="1" presStyleCnt="5">
        <dgm:presLayoutVars>
          <dgm:bulletEnabled val="1"/>
        </dgm:presLayoutVars>
      </dgm:prSet>
      <dgm:spPr/>
      <dgm:t>
        <a:bodyPr/>
        <a:lstStyle/>
        <a:p>
          <a:endParaRPr lang="zh-CN" altLang="en-US"/>
        </a:p>
      </dgm:t>
    </dgm:pt>
    <dgm:pt modelId="{F07A35E7-A51A-4F70-AE0D-0EF048675B91}" type="pres">
      <dgm:prSet presAssocID="{54EEB408-2A40-4DD5-B0F7-875F2CD03471}" presName="dummy" presStyleCnt="0"/>
      <dgm:spPr/>
    </dgm:pt>
    <dgm:pt modelId="{DCEBE30A-B951-4333-8204-8682B606219D}" type="pres">
      <dgm:prSet presAssocID="{8A047893-3646-484F-B688-AE90BF9C4B1F}" presName="sibTrans" presStyleLbl="sibTrans2D1" presStyleIdx="1" presStyleCnt="5"/>
      <dgm:spPr/>
      <dgm:t>
        <a:bodyPr/>
        <a:lstStyle/>
        <a:p>
          <a:endParaRPr lang="zh-CN" altLang="en-US"/>
        </a:p>
      </dgm:t>
    </dgm:pt>
    <dgm:pt modelId="{406F9650-D869-4F5E-A8FA-7DD3490D70BF}" type="pres">
      <dgm:prSet presAssocID="{234666DF-A5DD-47A7-8783-6986BEABB0B7}" presName="node" presStyleLbl="node1" presStyleIdx="2" presStyleCnt="5">
        <dgm:presLayoutVars>
          <dgm:bulletEnabled val="1"/>
        </dgm:presLayoutVars>
      </dgm:prSet>
      <dgm:spPr/>
      <dgm:t>
        <a:bodyPr/>
        <a:lstStyle/>
        <a:p>
          <a:endParaRPr lang="zh-CN" altLang="en-US"/>
        </a:p>
      </dgm:t>
    </dgm:pt>
    <dgm:pt modelId="{CA5AFAC5-A3B3-4335-82E3-1F36AF7B6034}" type="pres">
      <dgm:prSet presAssocID="{234666DF-A5DD-47A7-8783-6986BEABB0B7}" presName="dummy" presStyleCnt="0"/>
      <dgm:spPr/>
    </dgm:pt>
    <dgm:pt modelId="{28C05717-BBCA-4F6A-8C26-C44A62B54808}" type="pres">
      <dgm:prSet presAssocID="{7E65DCBF-B944-4583-8935-39D11F9877FB}" presName="sibTrans" presStyleLbl="sibTrans2D1" presStyleIdx="2" presStyleCnt="5"/>
      <dgm:spPr/>
      <dgm:t>
        <a:bodyPr/>
        <a:lstStyle/>
        <a:p>
          <a:endParaRPr lang="zh-CN" altLang="en-US"/>
        </a:p>
      </dgm:t>
    </dgm:pt>
    <dgm:pt modelId="{7FBAB318-83D6-4716-A8EB-DFF03C857319}" type="pres">
      <dgm:prSet presAssocID="{244D8210-6C18-4071-864E-9EAE5C4F4B8E}" presName="node" presStyleLbl="node1" presStyleIdx="3" presStyleCnt="5">
        <dgm:presLayoutVars>
          <dgm:bulletEnabled val="1"/>
        </dgm:presLayoutVars>
      </dgm:prSet>
      <dgm:spPr/>
      <dgm:t>
        <a:bodyPr/>
        <a:lstStyle/>
        <a:p>
          <a:endParaRPr lang="zh-CN" altLang="en-US"/>
        </a:p>
      </dgm:t>
    </dgm:pt>
    <dgm:pt modelId="{4CF56F74-1A64-4822-B6BF-FB53DA9B54AE}" type="pres">
      <dgm:prSet presAssocID="{244D8210-6C18-4071-864E-9EAE5C4F4B8E}" presName="dummy" presStyleCnt="0"/>
      <dgm:spPr/>
    </dgm:pt>
    <dgm:pt modelId="{7CF9815D-237B-4FA1-BE00-53B73304122F}" type="pres">
      <dgm:prSet presAssocID="{61A28AFD-4BB8-4F39-9B68-2F9D5C7CBA15}" presName="sibTrans" presStyleLbl="sibTrans2D1" presStyleIdx="3" presStyleCnt="5"/>
      <dgm:spPr/>
      <dgm:t>
        <a:bodyPr/>
        <a:lstStyle/>
        <a:p>
          <a:endParaRPr lang="zh-CN" altLang="en-US"/>
        </a:p>
      </dgm:t>
    </dgm:pt>
    <dgm:pt modelId="{D184F135-BDE4-4437-88C7-2D76B35AD00F}" type="pres">
      <dgm:prSet presAssocID="{D3B44EC3-0377-4D29-93A7-D964D4A6674F}" presName="node" presStyleLbl="node1" presStyleIdx="4" presStyleCnt="5">
        <dgm:presLayoutVars>
          <dgm:bulletEnabled val="1"/>
        </dgm:presLayoutVars>
      </dgm:prSet>
      <dgm:spPr/>
      <dgm:t>
        <a:bodyPr/>
        <a:lstStyle/>
        <a:p>
          <a:endParaRPr lang="zh-CN" altLang="en-US"/>
        </a:p>
      </dgm:t>
    </dgm:pt>
    <dgm:pt modelId="{FF1BEE5C-5A31-4D72-AA21-FDD5720704C3}" type="pres">
      <dgm:prSet presAssocID="{D3B44EC3-0377-4D29-93A7-D964D4A6674F}" presName="dummy" presStyleCnt="0"/>
      <dgm:spPr/>
    </dgm:pt>
    <dgm:pt modelId="{52674E17-F79E-43A4-829E-C952E0030F42}" type="pres">
      <dgm:prSet presAssocID="{A2F3E1E4-DCA1-48BE-A9F5-97338081C874}" presName="sibTrans" presStyleLbl="sibTrans2D1" presStyleIdx="4" presStyleCnt="5"/>
      <dgm:spPr/>
      <dgm:t>
        <a:bodyPr/>
        <a:lstStyle/>
        <a:p>
          <a:endParaRPr lang="zh-CN" altLang="en-US"/>
        </a:p>
      </dgm:t>
    </dgm:pt>
  </dgm:ptLst>
  <dgm:cxnLst>
    <dgm:cxn modelId="{CE7F2634-2B1F-4C43-AC33-31276EE19594}" srcId="{BE7CBE92-1A00-45FE-9176-BD72E460ECC9}" destId="{D3B44EC3-0377-4D29-93A7-D964D4A6674F}" srcOrd="4" destOrd="0" parTransId="{65200479-2A39-4F6E-9F5D-4280A7A2307B}" sibTransId="{A2F3E1E4-DCA1-48BE-A9F5-97338081C874}"/>
    <dgm:cxn modelId="{B08F9772-CA88-4153-84DA-125A1C2A3799}" type="presOf" srcId="{8A047893-3646-484F-B688-AE90BF9C4B1F}" destId="{DCEBE30A-B951-4333-8204-8682B606219D}" srcOrd="0" destOrd="0" presId="urn:microsoft.com/office/officeart/2005/8/layout/radial6"/>
    <dgm:cxn modelId="{0D01B46E-9551-4471-A403-FB58F8BD9C16}" srcId="{BE7CBE92-1A00-45FE-9176-BD72E460ECC9}" destId="{234666DF-A5DD-47A7-8783-6986BEABB0B7}" srcOrd="2" destOrd="0" parTransId="{152D8982-6A44-4CAB-AF81-D20567033877}" sibTransId="{7E65DCBF-B944-4583-8935-39D11F9877FB}"/>
    <dgm:cxn modelId="{FA1B7E07-F6AC-422E-845E-FFE06C517C10}" type="presOf" srcId="{7BD7AA4A-5A32-4B2E-87CC-FB29D56C312D}" destId="{82F71412-3C78-4487-BCCA-B8DF4F35DBD3}" srcOrd="0" destOrd="0" presId="urn:microsoft.com/office/officeart/2005/8/layout/radial6"/>
    <dgm:cxn modelId="{5B97B1AE-25D2-4648-865A-3BB96F612C70}" type="presOf" srcId="{7E65DCBF-B944-4583-8935-39D11F9877FB}" destId="{28C05717-BBCA-4F6A-8C26-C44A62B54808}" srcOrd="0" destOrd="0" presId="urn:microsoft.com/office/officeart/2005/8/layout/radial6"/>
    <dgm:cxn modelId="{E853326E-8074-40D4-8F61-C0B64262E052}" srcId="{BE7CBE92-1A00-45FE-9176-BD72E460ECC9}" destId="{244D8210-6C18-4071-864E-9EAE5C4F4B8E}" srcOrd="3" destOrd="0" parTransId="{4A2ABFED-3CFF-4394-A545-513CACAA322F}" sibTransId="{61A28AFD-4BB8-4F39-9B68-2F9D5C7CBA15}"/>
    <dgm:cxn modelId="{526D242A-8259-4477-BD77-200CFB9EA202}" type="presOf" srcId="{234666DF-A5DD-47A7-8783-6986BEABB0B7}" destId="{406F9650-D869-4F5E-A8FA-7DD3490D70BF}" srcOrd="0" destOrd="0" presId="urn:microsoft.com/office/officeart/2005/8/layout/radial6"/>
    <dgm:cxn modelId="{0FCC2FD0-A2D8-4DF6-8E2B-F7539F62A54C}" type="presOf" srcId="{D09F2E29-09AF-4230-B13F-73D4945D28F4}" destId="{B3D53E39-AE7E-4D8A-903E-C8666FC32CFF}" srcOrd="0" destOrd="0" presId="urn:microsoft.com/office/officeart/2005/8/layout/radial6"/>
    <dgm:cxn modelId="{336C78AA-179F-425A-88AF-89642F636416}" type="presOf" srcId="{D3B44EC3-0377-4D29-93A7-D964D4A6674F}" destId="{D184F135-BDE4-4437-88C7-2D76B35AD00F}" srcOrd="0" destOrd="0" presId="urn:microsoft.com/office/officeart/2005/8/layout/radial6"/>
    <dgm:cxn modelId="{6D967C1C-463A-4DA0-8AF0-730B19541010}" type="presOf" srcId="{61A28AFD-4BB8-4F39-9B68-2F9D5C7CBA15}" destId="{7CF9815D-237B-4FA1-BE00-53B73304122F}" srcOrd="0" destOrd="0" presId="urn:microsoft.com/office/officeart/2005/8/layout/radial6"/>
    <dgm:cxn modelId="{7D4278B1-6F8C-4D9F-A063-D00AE4DB291F}" type="presOf" srcId="{A2F3E1E4-DCA1-48BE-A9F5-97338081C874}" destId="{52674E17-F79E-43A4-829E-C952E0030F42}" srcOrd="0" destOrd="0" presId="urn:microsoft.com/office/officeart/2005/8/layout/radial6"/>
    <dgm:cxn modelId="{2F5511D4-FED3-4AAD-AA7E-719F3ECBBB2F}" type="presOf" srcId="{54EEB408-2A40-4DD5-B0F7-875F2CD03471}" destId="{2819B9E4-83EC-4D2D-81E5-03C9B83D971A}" srcOrd="0" destOrd="0" presId="urn:microsoft.com/office/officeart/2005/8/layout/radial6"/>
    <dgm:cxn modelId="{B55173D2-29BB-4D7D-83BE-E579C8C9D959}" srcId="{BE7CBE92-1A00-45FE-9176-BD72E460ECC9}" destId="{D09F2E29-09AF-4230-B13F-73D4945D28F4}" srcOrd="0" destOrd="0" parTransId="{1CA675DB-A58F-47E6-9A82-C69162C5E689}" sibTransId="{7BD7AA4A-5A32-4B2E-87CC-FB29D56C312D}"/>
    <dgm:cxn modelId="{9A24F0F6-3DD7-4D6C-AD25-5AACC327E2A3}" srcId="{BE7CBE92-1A00-45FE-9176-BD72E460ECC9}" destId="{54EEB408-2A40-4DD5-B0F7-875F2CD03471}" srcOrd="1" destOrd="0" parTransId="{5095B249-3F6F-4E39-B926-95F8BA7BA690}" sibTransId="{8A047893-3646-484F-B688-AE90BF9C4B1F}"/>
    <dgm:cxn modelId="{1CFC8368-69D8-47C1-9DE9-CB68B9B59BD2}" srcId="{0010D137-A88B-43DB-A8E2-B2BD8821FBAF}" destId="{BE7CBE92-1A00-45FE-9176-BD72E460ECC9}" srcOrd="0" destOrd="0" parTransId="{E8B0D9B5-D506-44F3-AAE2-DEA9149AC2A7}" sibTransId="{19847763-D4DD-445A-9745-4C1B3282A029}"/>
    <dgm:cxn modelId="{94002A89-B280-4267-A389-C60C189F8AF5}" type="presOf" srcId="{0010D137-A88B-43DB-A8E2-B2BD8821FBAF}" destId="{68581A07-6E97-4F20-9CC1-E7EC069FB539}" srcOrd="0" destOrd="0" presId="urn:microsoft.com/office/officeart/2005/8/layout/radial6"/>
    <dgm:cxn modelId="{348D4FDA-729E-4970-B5FF-F4B4E332744B}" type="presOf" srcId="{BE7CBE92-1A00-45FE-9176-BD72E460ECC9}" destId="{E3A506B3-1AE9-4DD1-8358-CC4A8BCD3FA2}" srcOrd="0" destOrd="0" presId="urn:microsoft.com/office/officeart/2005/8/layout/radial6"/>
    <dgm:cxn modelId="{75827371-4548-423A-814E-D80CD2245488}" type="presOf" srcId="{244D8210-6C18-4071-864E-9EAE5C4F4B8E}" destId="{7FBAB318-83D6-4716-A8EB-DFF03C857319}" srcOrd="0" destOrd="0" presId="urn:microsoft.com/office/officeart/2005/8/layout/radial6"/>
    <dgm:cxn modelId="{B2AF7192-ED6B-457C-8983-55FAEAA68E3D}" type="presParOf" srcId="{68581A07-6E97-4F20-9CC1-E7EC069FB539}" destId="{E3A506B3-1AE9-4DD1-8358-CC4A8BCD3FA2}" srcOrd="0" destOrd="0" presId="urn:microsoft.com/office/officeart/2005/8/layout/radial6"/>
    <dgm:cxn modelId="{89A3E553-1918-426A-872E-575D86584B56}" type="presParOf" srcId="{68581A07-6E97-4F20-9CC1-E7EC069FB539}" destId="{B3D53E39-AE7E-4D8A-903E-C8666FC32CFF}" srcOrd="1" destOrd="0" presId="urn:microsoft.com/office/officeart/2005/8/layout/radial6"/>
    <dgm:cxn modelId="{4B463C7F-3512-4D5F-8911-5BBD5A5D99F7}" type="presParOf" srcId="{68581A07-6E97-4F20-9CC1-E7EC069FB539}" destId="{29989CC5-81E7-456E-A1DD-838E9C1857A1}" srcOrd="2" destOrd="0" presId="urn:microsoft.com/office/officeart/2005/8/layout/radial6"/>
    <dgm:cxn modelId="{7335FCEA-2001-4796-8717-99617306FA12}" type="presParOf" srcId="{68581A07-6E97-4F20-9CC1-E7EC069FB539}" destId="{82F71412-3C78-4487-BCCA-B8DF4F35DBD3}" srcOrd="3" destOrd="0" presId="urn:microsoft.com/office/officeart/2005/8/layout/radial6"/>
    <dgm:cxn modelId="{89C898D9-F911-4033-9DBA-798D50F441CC}" type="presParOf" srcId="{68581A07-6E97-4F20-9CC1-E7EC069FB539}" destId="{2819B9E4-83EC-4D2D-81E5-03C9B83D971A}" srcOrd="4" destOrd="0" presId="urn:microsoft.com/office/officeart/2005/8/layout/radial6"/>
    <dgm:cxn modelId="{B8A18012-D1DF-4C93-B8DF-162BFCA64587}" type="presParOf" srcId="{68581A07-6E97-4F20-9CC1-E7EC069FB539}" destId="{F07A35E7-A51A-4F70-AE0D-0EF048675B91}" srcOrd="5" destOrd="0" presId="urn:microsoft.com/office/officeart/2005/8/layout/radial6"/>
    <dgm:cxn modelId="{158027C5-6CB5-4D90-88EC-47CD86F4236A}" type="presParOf" srcId="{68581A07-6E97-4F20-9CC1-E7EC069FB539}" destId="{DCEBE30A-B951-4333-8204-8682B606219D}" srcOrd="6" destOrd="0" presId="urn:microsoft.com/office/officeart/2005/8/layout/radial6"/>
    <dgm:cxn modelId="{74328ED8-B21E-47AD-84A0-513429BDF7D1}" type="presParOf" srcId="{68581A07-6E97-4F20-9CC1-E7EC069FB539}" destId="{406F9650-D869-4F5E-A8FA-7DD3490D70BF}" srcOrd="7" destOrd="0" presId="urn:microsoft.com/office/officeart/2005/8/layout/radial6"/>
    <dgm:cxn modelId="{7C1A5365-EA9C-401E-A7C7-B461F3F38881}" type="presParOf" srcId="{68581A07-6E97-4F20-9CC1-E7EC069FB539}" destId="{CA5AFAC5-A3B3-4335-82E3-1F36AF7B6034}" srcOrd="8" destOrd="0" presId="urn:microsoft.com/office/officeart/2005/8/layout/radial6"/>
    <dgm:cxn modelId="{C4CB7406-CC2A-4733-A6CD-AC916EFF1460}" type="presParOf" srcId="{68581A07-6E97-4F20-9CC1-E7EC069FB539}" destId="{28C05717-BBCA-4F6A-8C26-C44A62B54808}" srcOrd="9" destOrd="0" presId="urn:microsoft.com/office/officeart/2005/8/layout/radial6"/>
    <dgm:cxn modelId="{AFB93CA7-667E-4349-B161-31D3FBF8795E}" type="presParOf" srcId="{68581A07-6E97-4F20-9CC1-E7EC069FB539}" destId="{7FBAB318-83D6-4716-A8EB-DFF03C857319}" srcOrd="10" destOrd="0" presId="urn:microsoft.com/office/officeart/2005/8/layout/radial6"/>
    <dgm:cxn modelId="{07ABA1A8-2F23-4677-AE0F-F7A4CE95449A}" type="presParOf" srcId="{68581A07-6E97-4F20-9CC1-E7EC069FB539}" destId="{4CF56F74-1A64-4822-B6BF-FB53DA9B54AE}" srcOrd="11" destOrd="0" presId="urn:microsoft.com/office/officeart/2005/8/layout/radial6"/>
    <dgm:cxn modelId="{86C1368A-89F5-41D0-8E54-7CA9A5915B2B}" type="presParOf" srcId="{68581A07-6E97-4F20-9CC1-E7EC069FB539}" destId="{7CF9815D-237B-4FA1-BE00-53B73304122F}" srcOrd="12" destOrd="0" presId="urn:microsoft.com/office/officeart/2005/8/layout/radial6"/>
    <dgm:cxn modelId="{0248A21E-70AA-4DD5-B877-5FBC72ABD1C2}" type="presParOf" srcId="{68581A07-6E97-4F20-9CC1-E7EC069FB539}" destId="{D184F135-BDE4-4437-88C7-2D76B35AD00F}" srcOrd="13" destOrd="0" presId="urn:microsoft.com/office/officeart/2005/8/layout/radial6"/>
    <dgm:cxn modelId="{46650109-F132-4BC9-AF6B-6401D63CB5DF}" type="presParOf" srcId="{68581A07-6E97-4F20-9CC1-E7EC069FB539}" destId="{FF1BEE5C-5A31-4D72-AA21-FDD5720704C3}" srcOrd="14" destOrd="0" presId="urn:microsoft.com/office/officeart/2005/8/layout/radial6"/>
    <dgm:cxn modelId="{CE363390-332E-4CF2-9733-4659C5FFC462}" type="presParOf" srcId="{68581A07-6E97-4F20-9CC1-E7EC069FB539}" destId="{52674E17-F79E-43A4-829E-C952E0030F42}"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BBFDA3-24D8-4174-9DF6-D39A7E05A00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1754F2DB-3697-40CD-A1E8-62000E746782}">
      <dgm:prSet phldrT="[文本]"/>
      <dgm:spPr/>
      <dgm:t>
        <a:bodyPr/>
        <a:lstStyle/>
        <a:p>
          <a:r>
            <a:rPr lang="en-US" altLang="zh-CN" dirty="0" smtClean="0"/>
            <a:t> </a:t>
          </a:r>
          <a:r>
            <a:rPr lang="zh-CN" altLang="en-US" dirty="0" smtClean="0"/>
            <a:t>大小姐木马</a:t>
          </a:r>
          <a:endParaRPr lang="zh-CN" altLang="en-US" dirty="0"/>
        </a:p>
      </dgm:t>
    </dgm:pt>
    <dgm:pt modelId="{A9DD45F6-F99E-457D-8AC0-77F1310663BA}" type="parTrans" cxnId="{1FD5DC46-B105-4D97-B850-2AC1A3272101}">
      <dgm:prSet/>
      <dgm:spPr/>
      <dgm:t>
        <a:bodyPr/>
        <a:lstStyle/>
        <a:p>
          <a:endParaRPr lang="zh-CN" altLang="en-US"/>
        </a:p>
      </dgm:t>
    </dgm:pt>
    <dgm:pt modelId="{30181204-1335-424B-AC59-B13B372ACA26}" type="sibTrans" cxnId="{1FD5DC46-B105-4D97-B850-2AC1A3272101}">
      <dgm:prSet/>
      <dgm:spPr/>
      <dgm:t>
        <a:bodyPr/>
        <a:lstStyle/>
        <a:p>
          <a:endParaRPr lang="zh-CN" altLang="en-US"/>
        </a:p>
      </dgm:t>
    </dgm:pt>
    <dgm:pt modelId="{CBAAEFDB-BD9C-4975-9880-D579D08B97FE}">
      <dgm:prSet phldrT="[文本]"/>
      <dgm:spPr/>
      <dgm:t>
        <a:bodyPr/>
        <a:lstStyle/>
        <a:p>
          <a:r>
            <a:rPr lang="en-US" altLang="zh-CN" dirty="0" smtClean="0"/>
            <a:t>2009</a:t>
          </a:r>
          <a:r>
            <a:rPr lang="zh-CN" altLang="en-US" dirty="0" smtClean="0"/>
            <a:t>年</a:t>
          </a:r>
          <a:r>
            <a:rPr lang="en-US" altLang="zh-CN" dirty="0" smtClean="0"/>
            <a:t>2</a:t>
          </a:r>
          <a:r>
            <a:rPr lang="zh-CN" altLang="en-US" dirty="0" smtClean="0"/>
            <a:t>月，团伙</a:t>
          </a:r>
          <a:r>
            <a:rPr lang="en-US" altLang="zh-CN" dirty="0" smtClean="0"/>
            <a:t>10</a:t>
          </a:r>
          <a:r>
            <a:rPr lang="zh-CN" altLang="en-US" dirty="0" smtClean="0"/>
            <a:t>人，</a:t>
          </a:r>
          <a:r>
            <a:rPr lang="en-US" altLang="zh-CN" dirty="0" smtClean="0"/>
            <a:t>40</a:t>
          </a:r>
          <a:r>
            <a:rPr lang="zh-CN" altLang="en-US" dirty="0" smtClean="0"/>
            <a:t>余款对国内网络游戏的盗号木马，非法获利</a:t>
          </a:r>
          <a:r>
            <a:rPr lang="en-US" altLang="zh-CN" dirty="0" smtClean="0"/>
            <a:t>1400</a:t>
          </a:r>
          <a:r>
            <a:rPr lang="zh-CN" altLang="en-US" dirty="0" smtClean="0"/>
            <a:t>万</a:t>
          </a:r>
          <a:endParaRPr lang="zh-CN" altLang="en-US" dirty="0"/>
        </a:p>
      </dgm:t>
    </dgm:pt>
    <dgm:pt modelId="{20D6F154-6BAF-4A83-A8AE-CCA962781491}" type="parTrans" cxnId="{038E2FDB-C3FB-4694-BC59-A4912043C645}">
      <dgm:prSet/>
      <dgm:spPr/>
      <dgm:t>
        <a:bodyPr/>
        <a:lstStyle/>
        <a:p>
          <a:endParaRPr lang="zh-CN" altLang="en-US"/>
        </a:p>
      </dgm:t>
    </dgm:pt>
    <dgm:pt modelId="{27E7D5B7-4334-457E-A07E-6EC7778E9E04}" type="sibTrans" cxnId="{038E2FDB-C3FB-4694-BC59-A4912043C645}">
      <dgm:prSet/>
      <dgm:spPr/>
      <dgm:t>
        <a:bodyPr/>
        <a:lstStyle/>
        <a:p>
          <a:endParaRPr lang="zh-CN" altLang="en-US"/>
        </a:p>
      </dgm:t>
    </dgm:pt>
    <dgm:pt modelId="{E877FFB2-14AC-433B-B442-0326C37C958F}">
      <dgm:prSet phldrT="[文本]"/>
      <dgm:spPr/>
      <dgm:t>
        <a:bodyPr/>
        <a:lstStyle/>
        <a:p>
          <a:r>
            <a:rPr lang="zh-CN" altLang="en-US" dirty="0" smtClean="0"/>
            <a:t>暴力木马</a:t>
          </a:r>
          <a:endParaRPr lang="zh-CN" altLang="en-US" dirty="0"/>
        </a:p>
      </dgm:t>
    </dgm:pt>
    <dgm:pt modelId="{126D8C8B-EB58-43BB-B186-B074056B29D1}" type="parTrans" cxnId="{B9AAA67D-2B3D-497B-95AF-80D42B0FC358}">
      <dgm:prSet/>
      <dgm:spPr/>
      <dgm:t>
        <a:bodyPr/>
        <a:lstStyle/>
        <a:p>
          <a:endParaRPr lang="zh-CN" altLang="en-US"/>
        </a:p>
      </dgm:t>
    </dgm:pt>
    <dgm:pt modelId="{EE4C0FC9-1C5A-45F1-BCFD-99552231CF10}" type="sibTrans" cxnId="{B9AAA67D-2B3D-497B-95AF-80D42B0FC358}">
      <dgm:prSet/>
      <dgm:spPr/>
      <dgm:t>
        <a:bodyPr/>
        <a:lstStyle/>
        <a:p>
          <a:endParaRPr lang="zh-CN" altLang="en-US"/>
        </a:p>
      </dgm:t>
    </dgm:pt>
    <dgm:pt modelId="{5F25BBA0-99B5-4D98-9D5C-88C1C3A56D56}">
      <dgm:prSet phldrT="[文本]"/>
      <dgm:spPr/>
      <dgm:t>
        <a:bodyPr/>
        <a:lstStyle/>
        <a:p>
          <a:r>
            <a:rPr lang="en-US" altLang="zh-CN" dirty="0" smtClean="0"/>
            <a:t>2010</a:t>
          </a:r>
          <a:r>
            <a:rPr lang="zh-CN" altLang="en-US" dirty="0" smtClean="0"/>
            <a:t>年</a:t>
          </a:r>
          <a:r>
            <a:rPr lang="en-US" altLang="zh-CN" dirty="0" smtClean="0"/>
            <a:t>3</a:t>
          </a:r>
          <a:r>
            <a:rPr lang="zh-CN" altLang="en-US" dirty="0" smtClean="0"/>
            <a:t>月，团伙</a:t>
          </a:r>
          <a:r>
            <a:rPr lang="en-US" altLang="zh-CN" dirty="0" smtClean="0"/>
            <a:t>7</a:t>
          </a:r>
          <a:r>
            <a:rPr lang="zh-CN" altLang="en-US" dirty="0" smtClean="0"/>
            <a:t>人，</a:t>
          </a:r>
          <a:r>
            <a:rPr lang="en-US" altLang="zh-CN" dirty="0" smtClean="0"/>
            <a:t>36</a:t>
          </a:r>
          <a:r>
            <a:rPr lang="zh-CN" altLang="en-US" dirty="0" smtClean="0"/>
            <a:t>万</a:t>
          </a:r>
          <a:r>
            <a:rPr lang="en-US" altLang="zh-CN" dirty="0" smtClean="0"/>
            <a:t>DNF </a:t>
          </a:r>
          <a:r>
            <a:rPr lang="zh-CN" altLang="en-US" dirty="0" smtClean="0"/>
            <a:t>玩家受害，非法获利</a:t>
          </a:r>
          <a:r>
            <a:rPr lang="en-US" altLang="zh-CN" dirty="0" smtClean="0"/>
            <a:t>10</a:t>
          </a:r>
          <a:r>
            <a:rPr lang="zh-CN" altLang="en-US" dirty="0" smtClean="0"/>
            <a:t>余万</a:t>
          </a:r>
          <a:endParaRPr lang="zh-CN" altLang="en-US" dirty="0"/>
        </a:p>
      </dgm:t>
    </dgm:pt>
    <dgm:pt modelId="{44D4334A-FF53-4EEE-BB6B-6A94A85D5C85}" type="parTrans" cxnId="{65510AFD-0DAD-4F4C-A6B9-DC222F045B27}">
      <dgm:prSet/>
      <dgm:spPr/>
      <dgm:t>
        <a:bodyPr/>
        <a:lstStyle/>
        <a:p>
          <a:endParaRPr lang="zh-CN" altLang="en-US"/>
        </a:p>
      </dgm:t>
    </dgm:pt>
    <dgm:pt modelId="{01E651AC-DB46-4104-9DB0-008B545660B7}" type="sibTrans" cxnId="{65510AFD-0DAD-4F4C-A6B9-DC222F045B27}">
      <dgm:prSet/>
      <dgm:spPr/>
      <dgm:t>
        <a:bodyPr/>
        <a:lstStyle/>
        <a:p>
          <a:endParaRPr lang="zh-CN" altLang="en-US"/>
        </a:p>
      </dgm:t>
    </dgm:pt>
    <dgm:pt modelId="{C90C47B6-EC74-476D-909B-C0A387D31DCF}">
      <dgm:prSet phldrT="[文本]"/>
      <dgm:spPr/>
      <dgm:t>
        <a:bodyPr/>
        <a:lstStyle/>
        <a:p>
          <a:r>
            <a:rPr lang="zh-CN" altLang="en-US" dirty="0" smtClean="0"/>
            <a:t>流星</a:t>
          </a:r>
          <a:r>
            <a:rPr lang="en-US" altLang="zh-CN" dirty="0" smtClean="0"/>
            <a:t>/</a:t>
          </a:r>
          <a:r>
            <a:rPr lang="zh-CN" altLang="en-US" dirty="0" smtClean="0"/>
            <a:t>宝马外挂</a:t>
          </a:r>
          <a:endParaRPr lang="zh-CN" altLang="en-US" dirty="0"/>
        </a:p>
      </dgm:t>
    </dgm:pt>
    <dgm:pt modelId="{5CC9BE3F-D1AD-4D83-A074-487301D2B27F}" type="parTrans" cxnId="{051F5CE1-8368-4E45-A0C5-20E529210304}">
      <dgm:prSet/>
      <dgm:spPr/>
      <dgm:t>
        <a:bodyPr/>
        <a:lstStyle/>
        <a:p>
          <a:endParaRPr lang="zh-CN" altLang="en-US"/>
        </a:p>
      </dgm:t>
    </dgm:pt>
    <dgm:pt modelId="{84B21223-3013-46B0-A996-F41FC35FF61E}" type="sibTrans" cxnId="{051F5CE1-8368-4E45-A0C5-20E529210304}">
      <dgm:prSet/>
      <dgm:spPr/>
      <dgm:t>
        <a:bodyPr/>
        <a:lstStyle/>
        <a:p>
          <a:endParaRPr lang="zh-CN" altLang="en-US"/>
        </a:p>
      </dgm:t>
    </dgm:pt>
    <dgm:pt modelId="{7FA045CB-1507-4FDF-951D-6642D149FE3B}">
      <dgm:prSet phldrT="[文本]"/>
      <dgm:spPr/>
      <dgm:t>
        <a:bodyPr/>
        <a:lstStyle/>
        <a:p>
          <a:r>
            <a:rPr lang="en-US" altLang="zh-CN" dirty="0" smtClean="0"/>
            <a:t>2012</a:t>
          </a:r>
          <a:r>
            <a:rPr lang="zh-CN" altLang="en-US" dirty="0" smtClean="0"/>
            <a:t>年</a:t>
          </a:r>
          <a:r>
            <a:rPr lang="en-US" altLang="zh-CN" dirty="0" smtClean="0"/>
            <a:t>6</a:t>
          </a:r>
          <a:r>
            <a:rPr lang="zh-CN" altLang="en-US" dirty="0" smtClean="0"/>
            <a:t>月，团伙</a:t>
          </a:r>
          <a:r>
            <a:rPr lang="en-US" altLang="zh-CN" dirty="0" smtClean="0"/>
            <a:t>2</a:t>
          </a:r>
          <a:r>
            <a:rPr lang="zh-CN" altLang="en-US" dirty="0" smtClean="0"/>
            <a:t>人，非法获利</a:t>
          </a:r>
          <a:r>
            <a:rPr lang="en-US" altLang="zh-CN" dirty="0" smtClean="0"/>
            <a:t>5</a:t>
          </a:r>
          <a:r>
            <a:rPr lang="zh-CN" altLang="en-US" dirty="0" smtClean="0"/>
            <a:t>万元</a:t>
          </a:r>
          <a:endParaRPr lang="zh-CN" altLang="en-US" dirty="0"/>
        </a:p>
      </dgm:t>
    </dgm:pt>
    <dgm:pt modelId="{AA7AC64B-DA40-43F4-87A0-7F6F1D828447}" type="parTrans" cxnId="{F25517FA-2EFC-4F42-A427-3DF707A41AB9}">
      <dgm:prSet/>
      <dgm:spPr/>
      <dgm:t>
        <a:bodyPr/>
        <a:lstStyle/>
        <a:p>
          <a:endParaRPr lang="zh-CN" altLang="en-US"/>
        </a:p>
      </dgm:t>
    </dgm:pt>
    <dgm:pt modelId="{84FD71D0-7ACA-4737-8325-C49908DBB083}" type="sibTrans" cxnId="{F25517FA-2EFC-4F42-A427-3DF707A41AB9}">
      <dgm:prSet/>
      <dgm:spPr/>
      <dgm:t>
        <a:bodyPr/>
        <a:lstStyle/>
        <a:p>
          <a:endParaRPr lang="zh-CN" altLang="en-US"/>
        </a:p>
      </dgm:t>
    </dgm:pt>
    <dgm:pt modelId="{5845E732-9356-4454-8E72-CDD87A9D6E27}">
      <dgm:prSet phldrT="[文本]"/>
      <dgm:spPr/>
      <dgm:t>
        <a:bodyPr/>
        <a:lstStyle/>
        <a:p>
          <a:r>
            <a:rPr lang="zh-CN" altLang="en-US" dirty="0" smtClean="0"/>
            <a:t>枫影扫信团伙</a:t>
          </a:r>
          <a:endParaRPr lang="zh-CN" altLang="en-US" dirty="0"/>
        </a:p>
      </dgm:t>
    </dgm:pt>
    <dgm:pt modelId="{F1B9E55A-63C2-4070-AE7D-40D8272128BA}" type="parTrans" cxnId="{CF5D8A49-88A1-440B-B593-7D3FF3F84AC4}">
      <dgm:prSet/>
      <dgm:spPr/>
      <dgm:t>
        <a:bodyPr/>
        <a:lstStyle/>
        <a:p>
          <a:endParaRPr lang="zh-CN" altLang="en-US"/>
        </a:p>
      </dgm:t>
    </dgm:pt>
    <dgm:pt modelId="{766B0E32-6E2E-4F3D-9CC8-138BDBDD5CAF}" type="sibTrans" cxnId="{CF5D8A49-88A1-440B-B593-7D3FF3F84AC4}">
      <dgm:prSet/>
      <dgm:spPr/>
      <dgm:t>
        <a:bodyPr/>
        <a:lstStyle/>
        <a:p>
          <a:endParaRPr lang="zh-CN" altLang="en-US"/>
        </a:p>
      </dgm:t>
    </dgm:pt>
    <dgm:pt modelId="{C1B9E060-CB28-4796-8027-F6E019C295D3}">
      <dgm:prSet phldrT="[文本]"/>
      <dgm:spPr/>
      <dgm:t>
        <a:bodyPr/>
        <a:lstStyle/>
        <a:p>
          <a:r>
            <a:rPr lang="en-US" altLang="zh-CN" dirty="0" smtClean="0"/>
            <a:t>2010</a:t>
          </a:r>
          <a:r>
            <a:rPr lang="zh-CN" altLang="en-US" dirty="0" smtClean="0"/>
            <a:t>年</a:t>
          </a:r>
          <a:r>
            <a:rPr lang="en-US" altLang="zh-CN" dirty="0" smtClean="0"/>
            <a:t>5</a:t>
          </a:r>
          <a:r>
            <a:rPr lang="zh-CN" altLang="en-US" dirty="0" smtClean="0"/>
            <a:t>月，团伙</a:t>
          </a:r>
          <a:r>
            <a:rPr lang="en-US" altLang="zh-CN" dirty="0" smtClean="0"/>
            <a:t>5</a:t>
          </a:r>
          <a:r>
            <a:rPr lang="zh-CN" altLang="en-US" dirty="0" smtClean="0"/>
            <a:t>人，非法盈利</a:t>
          </a:r>
          <a:r>
            <a:rPr lang="en-US" altLang="zh-CN" dirty="0" smtClean="0"/>
            <a:t>267</a:t>
          </a:r>
          <a:r>
            <a:rPr lang="zh-CN" altLang="en-US" dirty="0" smtClean="0"/>
            <a:t>万</a:t>
          </a:r>
          <a:endParaRPr lang="zh-CN" altLang="en-US" dirty="0"/>
        </a:p>
      </dgm:t>
    </dgm:pt>
    <dgm:pt modelId="{88E29105-4DBA-48BB-94AC-56B8984332D4}" type="parTrans" cxnId="{E7B73CB2-BA80-4192-B213-3EBB44D3F721}">
      <dgm:prSet/>
      <dgm:spPr/>
      <dgm:t>
        <a:bodyPr/>
        <a:lstStyle/>
        <a:p>
          <a:endParaRPr lang="zh-CN" altLang="en-US"/>
        </a:p>
      </dgm:t>
    </dgm:pt>
    <dgm:pt modelId="{543E8DB7-1EA4-4816-855D-93707142A26F}" type="sibTrans" cxnId="{E7B73CB2-BA80-4192-B213-3EBB44D3F721}">
      <dgm:prSet/>
      <dgm:spPr/>
      <dgm:t>
        <a:bodyPr/>
        <a:lstStyle/>
        <a:p>
          <a:endParaRPr lang="zh-CN" altLang="en-US"/>
        </a:p>
      </dgm:t>
    </dgm:pt>
    <dgm:pt modelId="{A40539E1-0108-4461-95C1-E38C07FA7023}">
      <dgm:prSet phldrT="[文本]"/>
      <dgm:spPr/>
      <dgm:t>
        <a:bodyPr/>
        <a:lstStyle/>
        <a:p>
          <a:r>
            <a:rPr lang="zh-CN" altLang="en-US" dirty="0" smtClean="0"/>
            <a:t>宏宏</a:t>
          </a:r>
          <a:r>
            <a:rPr lang="en-US" altLang="zh-CN" dirty="0" smtClean="0"/>
            <a:t>QQ</a:t>
          </a:r>
          <a:r>
            <a:rPr lang="zh-CN" altLang="en-US" dirty="0" smtClean="0"/>
            <a:t>大盗</a:t>
          </a:r>
          <a:endParaRPr lang="zh-CN" altLang="en-US" dirty="0"/>
        </a:p>
      </dgm:t>
    </dgm:pt>
    <dgm:pt modelId="{D701CFCB-3BFB-4F09-83CB-383D43E855A9}" type="parTrans" cxnId="{0227AA2C-7AF3-4EE0-91F3-7DBB11578952}">
      <dgm:prSet/>
      <dgm:spPr/>
      <dgm:t>
        <a:bodyPr/>
        <a:lstStyle/>
        <a:p>
          <a:endParaRPr lang="zh-CN" altLang="en-US"/>
        </a:p>
      </dgm:t>
    </dgm:pt>
    <dgm:pt modelId="{F73F6223-24C5-4653-9625-7AEC38E15F1F}" type="sibTrans" cxnId="{0227AA2C-7AF3-4EE0-91F3-7DBB11578952}">
      <dgm:prSet/>
      <dgm:spPr/>
      <dgm:t>
        <a:bodyPr/>
        <a:lstStyle/>
        <a:p>
          <a:endParaRPr lang="zh-CN" altLang="en-US"/>
        </a:p>
      </dgm:t>
    </dgm:pt>
    <dgm:pt modelId="{64DB68AE-8A17-4F8E-9CB0-F6A4A6F63C2F}">
      <dgm:prSet phldrT="[文本]"/>
      <dgm:spPr/>
      <dgm:t>
        <a:bodyPr/>
        <a:lstStyle/>
        <a:p>
          <a:r>
            <a:rPr lang="en-US" altLang="zh-CN" b="0" i="0" dirty="0" smtClean="0">
              <a:solidFill>
                <a:schemeClr val="bg1"/>
              </a:solidFill>
              <a:effectLst/>
              <a:latin typeface="+mn-lt"/>
              <a:ea typeface="+mn-ea"/>
              <a:cs typeface="+mn-cs"/>
            </a:rPr>
            <a:t>QB</a:t>
          </a:r>
          <a:r>
            <a:rPr lang="zh-CN" altLang="en-US" b="0" i="0" dirty="0" smtClean="0">
              <a:solidFill>
                <a:schemeClr val="bg1"/>
              </a:solidFill>
              <a:effectLst/>
              <a:latin typeface="+mn-lt"/>
              <a:ea typeface="+mn-ea"/>
              <a:cs typeface="+mn-cs"/>
            </a:rPr>
            <a:t>大盗团伙</a:t>
          </a:r>
          <a:endParaRPr lang="zh-CN" altLang="en-US" dirty="0">
            <a:solidFill>
              <a:schemeClr val="bg1"/>
            </a:solidFill>
          </a:endParaRPr>
        </a:p>
      </dgm:t>
    </dgm:pt>
    <dgm:pt modelId="{1A008A28-E3F6-4E79-AC62-FAE9B1BEB5FB}" type="parTrans" cxnId="{E6FB38CC-848E-4DC2-9CCA-B5C8CF2ED91B}">
      <dgm:prSet/>
      <dgm:spPr/>
      <dgm:t>
        <a:bodyPr/>
        <a:lstStyle/>
        <a:p>
          <a:endParaRPr lang="zh-CN" altLang="en-US"/>
        </a:p>
      </dgm:t>
    </dgm:pt>
    <dgm:pt modelId="{D8FA1807-8BFD-4871-883B-C9B5235E4061}" type="sibTrans" cxnId="{E6FB38CC-848E-4DC2-9CCA-B5C8CF2ED91B}">
      <dgm:prSet/>
      <dgm:spPr/>
      <dgm:t>
        <a:bodyPr/>
        <a:lstStyle/>
        <a:p>
          <a:endParaRPr lang="zh-CN" altLang="en-US"/>
        </a:p>
      </dgm:t>
    </dgm:pt>
    <dgm:pt modelId="{E94DBC2A-C021-43F0-A236-7C94CFD10EAA}">
      <dgm:prSet phldrT="[文本]"/>
      <dgm:spPr/>
      <dgm:t>
        <a:bodyPr/>
        <a:lstStyle/>
        <a:p>
          <a:r>
            <a:rPr lang="en-US" altLang="zh-CN" dirty="0" smtClean="0"/>
            <a:t>2011</a:t>
          </a:r>
          <a:r>
            <a:rPr lang="zh-CN" altLang="en-US" dirty="0" smtClean="0"/>
            <a:t>年</a:t>
          </a:r>
          <a:r>
            <a:rPr lang="en-US" altLang="zh-CN" dirty="0" smtClean="0"/>
            <a:t>5</a:t>
          </a:r>
          <a:r>
            <a:rPr lang="zh-CN" altLang="en-US" dirty="0" smtClean="0"/>
            <a:t>月，团伙</a:t>
          </a:r>
          <a:r>
            <a:rPr lang="en-US" altLang="zh-CN" dirty="0" smtClean="0"/>
            <a:t>4</a:t>
          </a:r>
          <a:r>
            <a:rPr lang="zh-CN" altLang="en-US" dirty="0" smtClean="0"/>
            <a:t>人，非法获利</a:t>
          </a:r>
          <a:r>
            <a:rPr lang="en-US" altLang="zh-CN" dirty="0" smtClean="0"/>
            <a:t>12</a:t>
          </a:r>
          <a:r>
            <a:rPr lang="zh-CN" altLang="en-US" dirty="0" smtClean="0"/>
            <a:t>万元</a:t>
          </a:r>
          <a:endParaRPr lang="zh-CN" altLang="en-US" dirty="0"/>
        </a:p>
      </dgm:t>
    </dgm:pt>
    <dgm:pt modelId="{99948247-6D88-4CA1-8B19-A5821AF3F6AC}" type="parTrans" cxnId="{740FF568-D5F3-40DE-8CC2-F67C36236C58}">
      <dgm:prSet/>
      <dgm:spPr/>
      <dgm:t>
        <a:bodyPr/>
        <a:lstStyle/>
        <a:p>
          <a:endParaRPr lang="zh-CN" altLang="en-US"/>
        </a:p>
      </dgm:t>
    </dgm:pt>
    <dgm:pt modelId="{0DC35447-3C26-4D5E-A862-BAC2F5951966}" type="sibTrans" cxnId="{740FF568-D5F3-40DE-8CC2-F67C36236C58}">
      <dgm:prSet/>
      <dgm:spPr/>
      <dgm:t>
        <a:bodyPr/>
        <a:lstStyle/>
        <a:p>
          <a:endParaRPr lang="zh-CN" altLang="en-US"/>
        </a:p>
      </dgm:t>
    </dgm:pt>
    <dgm:pt modelId="{15D89E8D-845E-44E7-8BB9-A2556031460D}">
      <dgm:prSet phldrT="[文本]"/>
      <dgm:spPr/>
      <dgm:t>
        <a:bodyPr/>
        <a:lstStyle/>
        <a:p>
          <a:r>
            <a:rPr lang="en-US" altLang="zh-CN" dirty="0" smtClean="0">
              <a:solidFill>
                <a:schemeClr val="tx1"/>
              </a:solidFill>
            </a:rPr>
            <a:t>2012</a:t>
          </a:r>
          <a:r>
            <a:rPr lang="zh-CN" altLang="en-US" dirty="0" smtClean="0">
              <a:solidFill>
                <a:schemeClr val="tx1"/>
              </a:solidFill>
            </a:rPr>
            <a:t>年</a:t>
          </a:r>
          <a:r>
            <a:rPr lang="en-US" altLang="zh-CN" dirty="0" smtClean="0">
              <a:solidFill>
                <a:schemeClr val="tx1"/>
              </a:solidFill>
            </a:rPr>
            <a:t>3</a:t>
          </a:r>
          <a:r>
            <a:rPr lang="zh-CN" altLang="en-US" dirty="0" smtClean="0">
              <a:solidFill>
                <a:schemeClr val="tx1"/>
              </a:solidFill>
            </a:rPr>
            <a:t>月，团伙</a:t>
          </a:r>
          <a:r>
            <a:rPr lang="en-US" altLang="zh-CN" dirty="0" smtClean="0">
              <a:solidFill>
                <a:schemeClr val="tx1"/>
              </a:solidFill>
            </a:rPr>
            <a:t>18</a:t>
          </a:r>
          <a:r>
            <a:rPr lang="zh-CN" altLang="en-US" dirty="0" smtClean="0">
              <a:solidFill>
                <a:schemeClr val="tx1"/>
              </a:solidFill>
            </a:rPr>
            <a:t>人，涉案金额达</a:t>
          </a:r>
          <a:r>
            <a:rPr lang="en-US" altLang="zh-CN" dirty="0" smtClean="0">
              <a:solidFill>
                <a:schemeClr val="tx1"/>
              </a:solidFill>
            </a:rPr>
            <a:t>600</a:t>
          </a:r>
          <a:r>
            <a:rPr lang="zh-CN" altLang="en-US" dirty="0" smtClean="0">
              <a:solidFill>
                <a:schemeClr val="tx1"/>
              </a:solidFill>
            </a:rPr>
            <a:t>余万</a:t>
          </a:r>
          <a:endParaRPr lang="zh-CN" altLang="en-US" dirty="0">
            <a:solidFill>
              <a:schemeClr val="tx1"/>
            </a:solidFill>
          </a:endParaRPr>
        </a:p>
      </dgm:t>
    </dgm:pt>
    <dgm:pt modelId="{DDE1353D-26B7-46BE-887F-746835D7B8D9}" type="parTrans" cxnId="{348E6BA8-AC99-44B6-B5A7-6F521064BAA0}">
      <dgm:prSet/>
      <dgm:spPr/>
      <dgm:t>
        <a:bodyPr/>
        <a:lstStyle/>
        <a:p>
          <a:endParaRPr lang="zh-CN" altLang="en-US"/>
        </a:p>
      </dgm:t>
    </dgm:pt>
    <dgm:pt modelId="{52166ED3-24DA-47E8-8526-FBFE2138506A}" type="sibTrans" cxnId="{348E6BA8-AC99-44B6-B5A7-6F521064BAA0}">
      <dgm:prSet/>
      <dgm:spPr/>
      <dgm:t>
        <a:bodyPr/>
        <a:lstStyle/>
        <a:p>
          <a:endParaRPr lang="zh-CN" altLang="en-US"/>
        </a:p>
      </dgm:t>
    </dgm:pt>
    <dgm:pt modelId="{F3A9C420-414B-4A1A-8607-95C5288E493F}" type="pres">
      <dgm:prSet presAssocID="{FABBFDA3-24D8-4174-9DF6-D39A7E05A00A}" presName="Name0" presStyleCnt="0">
        <dgm:presLayoutVars>
          <dgm:dir/>
          <dgm:animLvl val="lvl"/>
          <dgm:resizeHandles val="exact"/>
        </dgm:presLayoutVars>
      </dgm:prSet>
      <dgm:spPr/>
      <dgm:t>
        <a:bodyPr/>
        <a:lstStyle/>
        <a:p>
          <a:endParaRPr lang="zh-CN" altLang="en-US"/>
        </a:p>
      </dgm:t>
    </dgm:pt>
    <dgm:pt modelId="{5F0BA5F2-B0C4-494C-9EF4-ADB6702C1844}" type="pres">
      <dgm:prSet presAssocID="{1754F2DB-3697-40CD-A1E8-62000E746782}" presName="linNode" presStyleCnt="0"/>
      <dgm:spPr/>
    </dgm:pt>
    <dgm:pt modelId="{64770161-A4D7-4A3A-AFE2-5C07D2F4DE66}" type="pres">
      <dgm:prSet presAssocID="{1754F2DB-3697-40CD-A1E8-62000E746782}" presName="parentText" presStyleLbl="node1" presStyleIdx="0" presStyleCnt="6">
        <dgm:presLayoutVars>
          <dgm:chMax val="1"/>
          <dgm:bulletEnabled val="1"/>
        </dgm:presLayoutVars>
      </dgm:prSet>
      <dgm:spPr/>
      <dgm:t>
        <a:bodyPr/>
        <a:lstStyle/>
        <a:p>
          <a:endParaRPr lang="zh-CN" altLang="en-US"/>
        </a:p>
      </dgm:t>
    </dgm:pt>
    <dgm:pt modelId="{F2056EB5-B97E-4A1C-AE92-C1BED416CEED}" type="pres">
      <dgm:prSet presAssocID="{1754F2DB-3697-40CD-A1E8-62000E746782}" presName="descendantText" presStyleLbl="alignAccFollowNode1" presStyleIdx="0" presStyleCnt="6">
        <dgm:presLayoutVars>
          <dgm:bulletEnabled val="1"/>
        </dgm:presLayoutVars>
      </dgm:prSet>
      <dgm:spPr/>
      <dgm:t>
        <a:bodyPr/>
        <a:lstStyle/>
        <a:p>
          <a:endParaRPr lang="zh-CN" altLang="en-US"/>
        </a:p>
      </dgm:t>
    </dgm:pt>
    <dgm:pt modelId="{9D7B8B9F-5065-4E3D-85EA-B95AD863574A}" type="pres">
      <dgm:prSet presAssocID="{30181204-1335-424B-AC59-B13B372ACA26}" presName="sp" presStyleCnt="0"/>
      <dgm:spPr/>
    </dgm:pt>
    <dgm:pt modelId="{9733DE76-6C4E-4C24-B7E8-A46B82F4D879}" type="pres">
      <dgm:prSet presAssocID="{E877FFB2-14AC-433B-B442-0326C37C958F}" presName="linNode" presStyleCnt="0"/>
      <dgm:spPr/>
    </dgm:pt>
    <dgm:pt modelId="{EAFE74B8-B6AF-46D8-9AB1-75D7076AB712}" type="pres">
      <dgm:prSet presAssocID="{E877FFB2-14AC-433B-B442-0326C37C958F}" presName="parentText" presStyleLbl="node1" presStyleIdx="1" presStyleCnt="6">
        <dgm:presLayoutVars>
          <dgm:chMax val="1"/>
          <dgm:bulletEnabled val="1"/>
        </dgm:presLayoutVars>
      </dgm:prSet>
      <dgm:spPr/>
      <dgm:t>
        <a:bodyPr/>
        <a:lstStyle/>
        <a:p>
          <a:endParaRPr lang="zh-CN" altLang="en-US"/>
        </a:p>
      </dgm:t>
    </dgm:pt>
    <dgm:pt modelId="{741F3341-2CCE-4484-978E-81781452D788}" type="pres">
      <dgm:prSet presAssocID="{E877FFB2-14AC-433B-B442-0326C37C958F}" presName="descendantText" presStyleLbl="alignAccFollowNode1" presStyleIdx="1" presStyleCnt="6">
        <dgm:presLayoutVars>
          <dgm:bulletEnabled val="1"/>
        </dgm:presLayoutVars>
      </dgm:prSet>
      <dgm:spPr/>
      <dgm:t>
        <a:bodyPr/>
        <a:lstStyle/>
        <a:p>
          <a:endParaRPr lang="zh-CN" altLang="en-US"/>
        </a:p>
      </dgm:t>
    </dgm:pt>
    <dgm:pt modelId="{C13A56F9-C0EC-4D6E-AF9B-CCDB33EC28B5}" type="pres">
      <dgm:prSet presAssocID="{EE4C0FC9-1C5A-45F1-BCFD-99552231CF10}" presName="sp" presStyleCnt="0"/>
      <dgm:spPr/>
    </dgm:pt>
    <dgm:pt modelId="{E11A3428-CE2E-443C-B9BC-D9C52169A11B}" type="pres">
      <dgm:prSet presAssocID="{C90C47B6-EC74-476D-909B-C0A387D31DCF}" presName="linNode" presStyleCnt="0"/>
      <dgm:spPr/>
    </dgm:pt>
    <dgm:pt modelId="{2EF7670A-40FD-4D54-88D3-7BE56F62C4B4}" type="pres">
      <dgm:prSet presAssocID="{C90C47B6-EC74-476D-909B-C0A387D31DCF}" presName="parentText" presStyleLbl="node1" presStyleIdx="2" presStyleCnt="6">
        <dgm:presLayoutVars>
          <dgm:chMax val="1"/>
          <dgm:bulletEnabled val="1"/>
        </dgm:presLayoutVars>
      </dgm:prSet>
      <dgm:spPr/>
      <dgm:t>
        <a:bodyPr/>
        <a:lstStyle/>
        <a:p>
          <a:endParaRPr lang="zh-CN" altLang="en-US"/>
        </a:p>
      </dgm:t>
    </dgm:pt>
    <dgm:pt modelId="{6985553C-831C-45AB-8ED4-42B789EECB7D}" type="pres">
      <dgm:prSet presAssocID="{C90C47B6-EC74-476D-909B-C0A387D31DCF}" presName="descendantText" presStyleLbl="alignAccFollowNode1" presStyleIdx="2" presStyleCnt="6">
        <dgm:presLayoutVars>
          <dgm:bulletEnabled val="1"/>
        </dgm:presLayoutVars>
      </dgm:prSet>
      <dgm:spPr/>
      <dgm:t>
        <a:bodyPr/>
        <a:lstStyle/>
        <a:p>
          <a:endParaRPr lang="zh-CN" altLang="en-US"/>
        </a:p>
      </dgm:t>
    </dgm:pt>
    <dgm:pt modelId="{D721739D-5397-4817-8FD5-7971EF38D052}" type="pres">
      <dgm:prSet presAssocID="{84B21223-3013-46B0-A996-F41FC35FF61E}" presName="sp" presStyleCnt="0"/>
      <dgm:spPr/>
    </dgm:pt>
    <dgm:pt modelId="{18B94434-ED12-4B01-9AD2-37558DB79A1A}" type="pres">
      <dgm:prSet presAssocID="{5845E732-9356-4454-8E72-CDD87A9D6E27}" presName="linNode" presStyleCnt="0"/>
      <dgm:spPr/>
    </dgm:pt>
    <dgm:pt modelId="{39A14C7E-92F6-404E-8F11-F154795986DD}" type="pres">
      <dgm:prSet presAssocID="{5845E732-9356-4454-8E72-CDD87A9D6E27}" presName="parentText" presStyleLbl="node1" presStyleIdx="3" presStyleCnt="6">
        <dgm:presLayoutVars>
          <dgm:chMax val="1"/>
          <dgm:bulletEnabled val="1"/>
        </dgm:presLayoutVars>
      </dgm:prSet>
      <dgm:spPr/>
      <dgm:t>
        <a:bodyPr/>
        <a:lstStyle/>
        <a:p>
          <a:endParaRPr lang="zh-CN" altLang="en-US"/>
        </a:p>
      </dgm:t>
    </dgm:pt>
    <dgm:pt modelId="{CD9EFF07-AD11-4FBF-AF56-8184F92D2AD8}" type="pres">
      <dgm:prSet presAssocID="{5845E732-9356-4454-8E72-CDD87A9D6E27}" presName="descendantText" presStyleLbl="alignAccFollowNode1" presStyleIdx="3" presStyleCnt="6">
        <dgm:presLayoutVars>
          <dgm:bulletEnabled val="1"/>
        </dgm:presLayoutVars>
      </dgm:prSet>
      <dgm:spPr/>
      <dgm:t>
        <a:bodyPr/>
        <a:lstStyle/>
        <a:p>
          <a:endParaRPr lang="zh-CN" altLang="en-US"/>
        </a:p>
      </dgm:t>
    </dgm:pt>
    <dgm:pt modelId="{B9FA2F76-25F0-432A-9E9D-A54ED55AAB03}" type="pres">
      <dgm:prSet presAssocID="{766B0E32-6E2E-4F3D-9CC8-138BDBDD5CAF}" presName="sp" presStyleCnt="0"/>
      <dgm:spPr/>
    </dgm:pt>
    <dgm:pt modelId="{7461A098-15EF-451F-AAD9-7B6AE653B737}" type="pres">
      <dgm:prSet presAssocID="{64DB68AE-8A17-4F8E-9CB0-F6A4A6F63C2F}" presName="linNode" presStyleCnt="0"/>
      <dgm:spPr/>
    </dgm:pt>
    <dgm:pt modelId="{3A0328E2-AE26-48B5-9FDE-8A14A1CF7C77}" type="pres">
      <dgm:prSet presAssocID="{64DB68AE-8A17-4F8E-9CB0-F6A4A6F63C2F}" presName="parentText" presStyleLbl="node1" presStyleIdx="4" presStyleCnt="6">
        <dgm:presLayoutVars>
          <dgm:chMax val="1"/>
          <dgm:bulletEnabled val="1"/>
        </dgm:presLayoutVars>
      </dgm:prSet>
      <dgm:spPr/>
      <dgm:t>
        <a:bodyPr/>
        <a:lstStyle/>
        <a:p>
          <a:endParaRPr lang="zh-CN" altLang="en-US"/>
        </a:p>
      </dgm:t>
    </dgm:pt>
    <dgm:pt modelId="{DB82603D-D9C0-4C09-A73C-C6177B7F92AE}" type="pres">
      <dgm:prSet presAssocID="{64DB68AE-8A17-4F8E-9CB0-F6A4A6F63C2F}" presName="descendantText" presStyleLbl="alignAccFollowNode1" presStyleIdx="4" presStyleCnt="6">
        <dgm:presLayoutVars>
          <dgm:bulletEnabled val="1"/>
        </dgm:presLayoutVars>
      </dgm:prSet>
      <dgm:spPr/>
      <dgm:t>
        <a:bodyPr/>
        <a:lstStyle/>
        <a:p>
          <a:endParaRPr lang="zh-CN" altLang="en-US"/>
        </a:p>
      </dgm:t>
    </dgm:pt>
    <dgm:pt modelId="{781FF6E8-3D45-4251-B3B3-8F328C4ED397}" type="pres">
      <dgm:prSet presAssocID="{D8FA1807-8BFD-4871-883B-C9B5235E4061}" presName="sp" presStyleCnt="0"/>
      <dgm:spPr/>
    </dgm:pt>
    <dgm:pt modelId="{DD2D1980-8EBD-4B26-A828-FA477E20390C}" type="pres">
      <dgm:prSet presAssocID="{A40539E1-0108-4461-95C1-E38C07FA7023}" presName="linNode" presStyleCnt="0"/>
      <dgm:spPr/>
    </dgm:pt>
    <dgm:pt modelId="{3B2799C2-D83E-4F74-804E-36D4EA3DD3A4}" type="pres">
      <dgm:prSet presAssocID="{A40539E1-0108-4461-95C1-E38C07FA7023}" presName="parentText" presStyleLbl="node1" presStyleIdx="5" presStyleCnt="6">
        <dgm:presLayoutVars>
          <dgm:chMax val="1"/>
          <dgm:bulletEnabled val="1"/>
        </dgm:presLayoutVars>
      </dgm:prSet>
      <dgm:spPr/>
      <dgm:t>
        <a:bodyPr/>
        <a:lstStyle/>
        <a:p>
          <a:endParaRPr lang="zh-CN" altLang="en-US"/>
        </a:p>
      </dgm:t>
    </dgm:pt>
    <dgm:pt modelId="{E725D9F3-74CC-4853-8484-1B8D8E469A5F}" type="pres">
      <dgm:prSet presAssocID="{A40539E1-0108-4461-95C1-E38C07FA7023}" presName="descendantText" presStyleLbl="alignAccFollowNode1" presStyleIdx="5" presStyleCnt="6">
        <dgm:presLayoutVars>
          <dgm:bulletEnabled val="1"/>
        </dgm:presLayoutVars>
      </dgm:prSet>
      <dgm:spPr/>
      <dgm:t>
        <a:bodyPr/>
        <a:lstStyle/>
        <a:p>
          <a:endParaRPr lang="zh-CN" altLang="en-US"/>
        </a:p>
      </dgm:t>
    </dgm:pt>
  </dgm:ptLst>
  <dgm:cxnLst>
    <dgm:cxn modelId="{89E52970-2ADA-4F2B-B67A-DF01FBA95774}" type="presOf" srcId="{1754F2DB-3697-40CD-A1E8-62000E746782}" destId="{64770161-A4D7-4A3A-AFE2-5C07D2F4DE66}" srcOrd="0" destOrd="0" presId="urn:microsoft.com/office/officeart/2005/8/layout/vList5"/>
    <dgm:cxn modelId="{038E2FDB-C3FB-4694-BC59-A4912043C645}" srcId="{1754F2DB-3697-40CD-A1E8-62000E746782}" destId="{CBAAEFDB-BD9C-4975-9880-D579D08B97FE}" srcOrd="0" destOrd="0" parTransId="{20D6F154-6BAF-4A83-A8AE-CCA962781491}" sibTransId="{27E7D5B7-4334-457E-A07E-6EC7778E9E04}"/>
    <dgm:cxn modelId="{9316D814-E882-4A95-82DA-2037735314B1}" type="presOf" srcId="{FABBFDA3-24D8-4174-9DF6-D39A7E05A00A}" destId="{F3A9C420-414B-4A1A-8607-95C5288E493F}" srcOrd="0" destOrd="0" presId="urn:microsoft.com/office/officeart/2005/8/layout/vList5"/>
    <dgm:cxn modelId="{740FF568-D5F3-40DE-8CC2-F67C36236C58}" srcId="{5845E732-9356-4454-8E72-CDD87A9D6E27}" destId="{E94DBC2A-C021-43F0-A236-7C94CFD10EAA}" srcOrd="0" destOrd="0" parTransId="{99948247-6D88-4CA1-8B19-A5821AF3F6AC}" sibTransId="{0DC35447-3C26-4D5E-A862-BAC2F5951966}"/>
    <dgm:cxn modelId="{E7B73CB2-BA80-4192-B213-3EBB44D3F721}" srcId="{C90C47B6-EC74-476D-909B-C0A387D31DCF}" destId="{C1B9E060-CB28-4796-8027-F6E019C295D3}" srcOrd="0" destOrd="0" parTransId="{88E29105-4DBA-48BB-94AC-56B8984332D4}" sibTransId="{543E8DB7-1EA4-4816-855D-93707142A26F}"/>
    <dgm:cxn modelId="{051F5CE1-8368-4E45-A0C5-20E529210304}" srcId="{FABBFDA3-24D8-4174-9DF6-D39A7E05A00A}" destId="{C90C47B6-EC74-476D-909B-C0A387D31DCF}" srcOrd="2" destOrd="0" parTransId="{5CC9BE3F-D1AD-4D83-A074-487301D2B27F}" sibTransId="{84B21223-3013-46B0-A996-F41FC35FF61E}"/>
    <dgm:cxn modelId="{E6FB38CC-848E-4DC2-9CCA-B5C8CF2ED91B}" srcId="{FABBFDA3-24D8-4174-9DF6-D39A7E05A00A}" destId="{64DB68AE-8A17-4F8E-9CB0-F6A4A6F63C2F}" srcOrd="4" destOrd="0" parTransId="{1A008A28-E3F6-4E79-AC62-FAE9B1BEB5FB}" sibTransId="{D8FA1807-8BFD-4871-883B-C9B5235E4061}"/>
    <dgm:cxn modelId="{E7371528-6D99-48D9-8083-FAF93A2FF5E6}" type="presOf" srcId="{C1B9E060-CB28-4796-8027-F6E019C295D3}" destId="{6985553C-831C-45AB-8ED4-42B789EECB7D}" srcOrd="0" destOrd="0" presId="urn:microsoft.com/office/officeart/2005/8/layout/vList5"/>
    <dgm:cxn modelId="{6536F628-DE7E-4149-98E1-B2AB4216AAC8}" type="presOf" srcId="{15D89E8D-845E-44E7-8BB9-A2556031460D}" destId="{DB82603D-D9C0-4C09-A73C-C6177B7F92AE}" srcOrd="0" destOrd="0" presId="urn:microsoft.com/office/officeart/2005/8/layout/vList5"/>
    <dgm:cxn modelId="{840DB7E3-D6C4-4F7A-A7A6-A2E92C18B2EE}" type="presOf" srcId="{E877FFB2-14AC-433B-B442-0326C37C958F}" destId="{EAFE74B8-B6AF-46D8-9AB1-75D7076AB712}" srcOrd="0" destOrd="0" presId="urn:microsoft.com/office/officeart/2005/8/layout/vList5"/>
    <dgm:cxn modelId="{26598621-E1E1-4A0F-80C1-16747A94733B}" type="presOf" srcId="{C90C47B6-EC74-476D-909B-C0A387D31DCF}" destId="{2EF7670A-40FD-4D54-88D3-7BE56F62C4B4}" srcOrd="0" destOrd="0" presId="urn:microsoft.com/office/officeart/2005/8/layout/vList5"/>
    <dgm:cxn modelId="{A271E2F7-8950-4CD3-B495-ACC2E9C5B410}" type="presOf" srcId="{5F25BBA0-99B5-4D98-9D5C-88C1C3A56D56}" destId="{741F3341-2CCE-4484-978E-81781452D788}" srcOrd="0" destOrd="0" presId="urn:microsoft.com/office/officeart/2005/8/layout/vList5"/>
    <dgm:cxn modelId="{3F179B99-6056-4541-83B5-0D43DB7CFDE2}" type="presOf" srcId="{64DB68AE-8A17-4F8E-9CB0-F6A4A6F63C2F}" destId="{3A0328E2-AE26-48B5-9FDE-8A14A1CF7C77}" srcOrd="0" destOrd="0" presId="urn:microsoft.com/office/officeart/2005/8/layout/vList5"/>
    <dgm:cxn modelId="{7252C836-B9CE-473B-9BFF-8D58F344FF54}" type="presOf" srcId="{E94DBC2A-C021-43F0-A236-7C94CFD10EAA}" destId="{CD9EFF07-AD11-4FBF-AF56-8184F92D2AD8}" srcOrd="0" destOrd="0" presId="urn:microsoft.com/office/officeart/2005/8/layout/vList5"/>
    <dgm:cxn modelId="{65510AFD-0DAD-4F4C-A6B9-DC222F045B27}" srcId="{E877FFB2-14AC-433B-B442-0326C37C958F}" destId="{5F25BBA0-99B5-4D98-9D5C-88C1C3A56D56}" srcOrd="0" destOrd="0" parTransId="{44D4334A-FF53-4EEE-BB6B-6A94A85D5C85}" sibTransId="{01E651AC-DB46-4104-9DB0-008B545660B7}"/>
    <dgm:cxn modelId="{1FD5DC46-B105-4D97-B850-2AC1A3272101}" srcId="{FABBFDA3-24D8-4174-9DF6-D39A7E05A00A}" destId="{1754F2DB-3697-40CD-A1E8-62000E746782}" srcOrd="0" destOrd="0" parTransId="{A9DD45F6-F99E-457D-8AC0-77F1310663BA}" sibTransId="{30181204-1335-424B-AC59-B13B372ACA26}"/>
    <dgm:cxn modelId="{738C621A-5B11-448D-9983-67870E066BB4}" type="presOf" srcId="{5845E732-9356-4454-8E72-CDD87A9D6E27}" destId="{39A14C7E-92F6-404E-8F11-F154795986DD}" srcOrd="0" destOrd="0" presId="urn:microsoft.com/office/officeart/2005/8/layout/vList5"/>
    <dgm:cxn modelId="{B9AAA67D-2B3D-497B-95AF-80D42B0FC358}" srcId="{FABBFDA3-24D8-4174-9DF6-D39A7E05A00A}" destId="{E877FFB2-14AC-433B-B442-0326C37C958F}" srcOrd="1" destOrd="0" parTransId="{126D8C8B-EB58-43BB-B186-B074056B29D1}" sibTransId="{EE4C0FC9-1C5A-45F1-BCFD-99552231CF10}"/>
    <dgm:cxn modelId="{CF5D8A49-88A1-440B-B593-7D3FF3F84AC4}" srcId="{FABBFDA3-24D8-4174-9DF6-D39A7E05A00A}" destId="{5845E732-9356-4454-8E72-CDD87A9D6E27}" srcOrd="3" destOrd="0" parTransId="{F1B9E55A-63C2-4070-AE7D-40D8272128BA}" sibTransId="{766B0E32-6E2E-4F3D-9CC8-138BDBDD5CAF}"/>
    <dgm:cxn modelId="{348E6BA8-AC99-44B6-B5A7-6F521064BAA0}" srcId="{64DB68AE-8A17-4F8E-9CB0-F6A4A6F63C2F}" destId="{15D89E8D-845E-44E7-8BB9-A2556031460D}" srcOrd="0" destOrd="0" parTransId="{DDE1353D-26B7-46BE-887F-746835D7B8D9}" sibTransId="{52166ED3-24DA-47E8-8526-FBFE2138506A}"/>
    <dgm:cxn modelId="{F25517FA-2EFC-4F42-A427-3DF707A41AB9}" srcId="{A40539E1-0108-4461-95C1-E38C07FA7023}" destId="{7FA045CB-1507-4FDF-951D-6642D149FE3B}" srcOrd="0" destOrd="0" parTransId="{AA7AC64B-DA40-43F4-87A0-7F6F1D828447}" sibTransId="{84FD71D0-7ACA-4737-8325-C49908DBB083}"/>
    <dgm:cxn modelId="{3E9D3FA6-E8B6-48DA-B714-32D0F58451D8}" type="presOf" srcId="{A40539E1-0108-4461-95C1-E38C07FA7023}" destId="{3B2799C2-D83E-4F74-804E-36D4EA3DD3A4}" srcOrd="0" destOrd="0" presId="urn:microsoft.com/office/officeart/2005/8/layout/vList5"/>
    <dgm:cxn modelId="{6722E8C2-6D86-45F3-B156-F2AB59D6509C}" type="presOf" srcId="{7FA045CB-1507-4FDF-951D-6642D149FE3B}" destId="{E725D9F3-74CC-4853-8484-1B8D8E469A5F}" srcOrd="0" destOrd="0" presId="urn:microsoft.com/office/officeart/2005/8/layout/vList5"/>
    <dgm:cxn modelId="{0C8850CA-B347-4413-800B-08A820247D00}" type="presOf" srcId="{CBAAEFDB-BD9C-4975-9880-D579D08B97FE}" destId="{F2056EB5-B97E-4A1C-AE92-C1BED416CEED}" srcOrd="0" destOrd="0" presId="urn:microsoft.com/office/officeart/2005/8/layout/vList5"/>
    <dgm:cxn modelId="{0227AA2C-7AF3-4EE0-91F3-7DBB11578952}" srcId="{FABBFDA3-24D8-4174-9DF6-D39A7E05A00A}" destId="{A40539E1-0108-4461-95C1-E38C07FA7023}" srcOrd="5" destOrd="0" parTransId="{D701CFCB-3BFB-4F09-83CB-383D43E855A9}" sibTransId="{F73F6223-24C5-4653-9625-7AEC38E15F1F}"/>
    <dgm:cxn modelId="{EC607F20-1DC5-4AC4-A11B-92913CF0C98E}" type="presParOf" srcId="{F3A9C420-414B-4A1A-8607-95C5288E493F}" destId="{5F0BA5F2-B0C4-494C-9EF4-ADB6702C1844}" srcOrd="0" destOrd="0" presId="urn:microsoft.com/office/officeart/2005/8/layout/vList5"/>
    <dgm:cxn modelId="{13AA03ED-576B-4954-BCAB-292CC53E1D2C}" type="presParOf" srcId="{5F0BA5F2-B0C4-494C-9EF4-ADB6702C1844}" destId="{64770161-A4D7-4A3A-AFE2-5C07D2F4DE66}" srcOrd="0" destOrd="0" presId="urn:microsoft.com/office/officeart/2005/8/layout/vList5"/>
    <dgm:cxn modelId="{04141912-994C-4CC3-AC67-D3232B3FCD57}" type="presParOf" srcId="{5F0BA5F2-B0C4-494C-9EF4-ADB6702C1844}" destId="{F2056EB5-B97E-4A1C-AE92-C1BED416CEED}" srcOrd="1" destOrd="0" presId="urn:microsoft.com/office/officeart/2005/8/layout/vList5"/>
    <dgm:cxn modelId="{D873BFBF-F65D-41B1-9DD1-44F87076BEBB}" type="presParOf" srcId="{F3A9C420-414B-4A1A-8607-95C5288E493F}" destId="{9D7B8B9F-5065-4E3D-85EA-B95AD863574A}" srcOrd="1" destOrd="0" presId="urn:microsoft.com/office/officeart/2005/8/layout/vList5"/>
    <dgm:cxn modelId="{B5FED0D9-6477-45EA-BABA-D86A9988D14F}" type="presParOf" srcId="{F3A9C420-414B-4A1A-8607-95C5288E493F}" destId="{9733DE76-6C4E-4C24-B7E8-A46B82F4D879}" srcOrd="2" destOrd="0" presId="urn:microsoft.com/office/officeart/2005/8/layout/vList5"/>
    <dgm:cxn modelId="{ED266CAA-906A-4156-940D-17E0146F20B6}" type="presParOf" srcId="{9733DE76-6C4E-4C24-B7E8-A46B82F4D879}" destId="{EAFE74B8-B6AF-46D8-9AB1-75D7076AB712}" srcOrd="0" destOrd="0" presId="urn:microsoft.com/office/officeart/2005/8/layout/vList5"/>
    <dgm:cxn modelId="{507C2CAA-ADB6-4D4D-A1F8-3144EDB17BA4}" type="presParOf" srcId="{9733DE76-6C4E-4C24-B7E8-A46B82F4D879}" destId="{741F3341-2CCE-4484-978E-81781452D788}" srcOrd="1" destOrd="0" presId="urn:microsoft.com/office/officeart/2005/8/layout/vList5"/>
    <dgm:cxn modelId="{C41CE131-0BEA-419F-9BEC-464E0AF07F8D}" type="presParOf" srcId="{F3A9C420-414B-4A1A-8607-95C5288E493F}" destId="{C13A56F9-C0EC-4D6E-AF9B-CCDB33EC28B5}" srcOrd="3" destOrd="0" presId="urn:microsoft.com/office/officeart/2005/8/layout/vList5"/>
    <dgm:cxn modelId="{9D4148F8-7680-4701-B16A-50BB4FEAB7C2}" type="presParOf" srcId="{F3A9C420-414B-4A1A-8607-95C5288E493F}" destId="{E11A3428-CE2E-443C-B9BC-D9C52169A11B}" srcOrd="4" destOrd="0" presId="urn:microsoft.com/office/officeart/2005/8/layout/vList5"/>
    <dgm:cxn modelId="{D6FA2551-4BAA-477B-BD93-EE40C855E214}" type="presParOf" srcId="{E11A3428-CE2E-443C-B9BC-D9C52169A11B}" destId="{2EF7670A-40FD-4D54-88D3-7BE56F62C4B4}" srcOrd="0" destOrd="0" presId="urn:microsoft.com/office/officeart/2005/8/layout/vList5"/>
    <dgm:cxn modelId="{2B14648E-8E87-4091-9CD7-C76D549EB3CA}" type="presParOf" srcId="{E11A3428-CE2E-443C-B9BC-D9C52169A11B}" destId="{6985553C-831C-45AB-8ED4-42B789EECB7D}" srcOrd="1" destOrd="0" presId="urn:microsoft.com/office/officeart/2005/8/layout/vList5"/>
    <dgm:cxn modelId="{0B65CA77-BE95-475C-836C-A6E096517D85}" type="presParOf" srcId="{F3A9C420-414B-4A1A-8607-95C5288E493F}" destId="{D721739D-5397-4817-8FD5-7971EF38D052}" srcOrd="5" destOrd="0" presId="urn:microsoft.com/office/officeart/2005/8/layout/vList5"/>
    <dgm:cxn modelId="{1ABEE35B-3312-4EB5-9100-E9FFFCAF5FF0}" type="presParOf" srcId="{F3A9C420-414B-4A1A-8607-95C5288E493F}" destId="{18B94434-ED12-4B01-9AD2-37558DB79A1A}" srcOrd="6" destOrd="0" presId="urn:microsoft.com/office/officeart/2005/8/layout/vList5"/>
    <dgm:cxn modelId="{9B762F7A-F31A-405E-AFA5-5B7EC7249E46}" type="presParOf" srcId="{18B94434-ED12-4B01-9AD2-37558DB79A1A}" destId="{39A14C7E-92F6-404E-8F11-F154795986DD}" srcOrd="0" destOrd="0" presId="urn:microsoft.com/office/officeart/2005/8/layout/vList5"/>
    <dgm:cxn modelId="{584EDDBC-29F8-4FC0-99FB-2BF82D05723D}" type="presParOf" srcId="{18B94434-ED12-4B01-9AD2-37558DB79A1A}" destId="{CD9EFF07-AD11-4FBF-AF56-8184F92D2AD8}" srcOrd="1" destOrd="0" presId="urn:microsoft.com/office/officeart/2005/8/layout/vList5"/>
    <dgm:cxn modelId="{2BA07D80-93BD-4E63-BCB6-ED16C3573A55}" type="presParOf" srcId="{F3A9C420-414B-4A1A-8607-95C5288E493F}" destId="{B9FA2F76-25F0-432A-9E9D-A54ED55AAB03}" srcOrd="7" destOrd="0" presId="urn:microsoft.com/office/officeart/2005/8/layout/vList5"/>
    <dgm:cxn modelId="{6D8741A6-5C0B-467A-AFAC-ECD675553C19}" type="presParOf" srcId="{F3A9C420-414B-4A1A-8607-95C5288E493F}" destId="{7461A098-15EF-451F-AAD9-7B6AE653B737}" srcOrd="8" destOrd="0" presId="urn:microsoft.com/office/officeart/2005/8/layout/vList5"/>
    <dgm:cxn modelId="{B7648398-0474-48FC-91FA-572D71FACED2}" type="presParOf" srcId="{7461A098-15EF-451F-AAD9-7B6AE653B737}" destId="{3A0328E2-AE26-48B5-9FDE-8A14A1CF7C77}" srcOrd="0" destOrd="0" presId="urn:microsoft.com/office/officeart/2005/8/layout/vList5"/>
    <dgm:cxn modelId="{7407CB48-4DC4-4210-950D-9CD9D4583CEB}" type="presParOf" srcId="{7461A098-15EF-451F-AAD9-7B6AE653B737}" destId="{DB82603D-D9C0-4C09-A73C-C6177B7F92AE}" srcOrd="1" destOrd="0" presId="urn:microsoft.com/office/officeart/2005/8/layout/vList5"/>
    <dgm:cxn modelId="{A242D667-8062-4796-B4A1-3832A32B85C0}" type="presParOf" srcId="{F3A9C420-414B-4A1A-8607-95C5288E493F}" destId="{781FF6E8-3D45-4251-B3B3-8F328C4ED397}" srcOrd="9" destOrd="0" presId="urn:microsoft.com/office/officeart/2005/8/layout/vList5"/>
    <dgm:cxn modelId="{3E2FE3DD-210B-4931-BFE8-332C55352E85}" type="presParOf" srcId="{F3A9C420-414B-4A1A-8607-95C5288E493F}" destId="{DD2D1980-8EBD-4B26-A828-FA477E20390C}" srcOrd="10" destOrd="0" presId="urn:microsoft.com/office/officeart/2005/8/layout/vList5"/>
    <dgm:cxn modelId="{1D27826B-9442-484A-AFE9-5C14EE29E932}" type="presParOf" srcId="{DD2D1980-8EBD-4B26-A828-FA477E20390C}" destId="{3B2799C2-D83E-4F74-804E-36D4EA3DD3A4}" srcOrd="0" destOrd="0" presId="urn:microsoft.com/office/officeart/2005/8/layout/vList5"/>
    <dgm:cxn modelId="{58F448FA-D4E6-4C69-AA73-8AEF3819A186}" type="presParOf" srcId="{DD2D1980-8EBD-4B26-A828-FA477E20390C}" destId="{E725D9F3-74CC-4853-8484-1B8D8E469A5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AFB20-C3A6-4D1B-81A6-83FBE01557D3}">
      <dsp:nvSpPr>
        <dsp:cNvPr id="0" name=""/>
        <dsp:cNvSpPr/>
      </dsp:nvSpPr>
      <dsp:spPr>
        <a:xfrm>
          <a:off x="-5932407" y="-907830"/>
          <a:ext cx="7062348" cy="7062348"/>
        </a:xfrm>
        <a:prstGeom prst="blockArc">
          <a:avLst>
            <a:gd name="adj1" fmla="val 18900000"/>
            <a:gd name="adj2" fmla="val 2700000"/>
            <a:gd name="adj3" fmla="val 30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90C7C2-11E5-4F97-99F3-2C95615F3E67}">
      <dsp:nvSpPr>
        <dsp:cNvPr id="0" name=""/>
        <dsp:cNvSpPr/>
      </dsp:nvSpPr>
      <dsp:spPr>
        <a:xfrm>
          <a:off x="591414" y="403365"/>
          <a:ext cx="7688144" cy="807150"/>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背景</a:t>
          </a:r>
          <a:endParaRPr lang="zh-CN" altLang="en-US" sz="4000" kern="1200" dirty="0"/>
        </a:p>
      </dsp:txBody>
      <dsp:txXfrm>
        <a:off x="591414" y="403365"/>
        <a:ext cx="7688144" cy="807150"/>
      </dsp:txXfrm>
    </dsp:sp>
    <dsp:sp modelId="{D488BB01-8C1E-459C-8B2C-6CD3ABA92185}">
      <dsp:nvSpPr>
        <dsp:cNvPr id="0" name=""/>
        <dsp:cNvSpPr/>
      </dsp:nvSpPr>
      <dsp:spPr>
        <a:xfrm>
          <a:off x="86945" y="302471"/>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9F59B9-AB67-45AD-911A-40A5A007F17C}">
      <dsp:nvSpPr>
        <dsp:cNvPr id="0" name=""/>
        <dsp:cNvSpPr/>
      </dsp:nvSpPr>
      <dsp:spPr>
        <a:xfrm>
          <a:off x="1054172" y="1614300"/>
          <a:ext cx="7225387"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en-US" altLang="zh-CN" sz="4000" kern="1200" dirty="0" smtClean="0"/>
            <a:t>QQ</a:t>
          </a:r>
          <a:r>
            <a:rPr lang="zh-CN" altLang="en-US" sz="4000" kern="1200" dirty="0" smtClean="0"/>
            <a:t>盗号产业链的发展现状</a:t>
          </a:r>
          <a:endParaRPr lang="zh-CN" altLang="en-US" sz="4000" kern="1200" dirty="0"/>
        </a:p>
      </dsp:txBody>
      <dsp:txXfrm>
        <a:off x="1054172" y="1614300"/>
        <a:ext cx="7225387" cy="807150"/>
      </dsp:txXfrm>
    </dsp:sp>
    <dsp:sp modelId="{8214892A-B10D-4E43-AB88-14CD49A79654}">
      <dsp:nvSpPr>
        <dsp:cNvPr id="0" name=""/>
        <dsp:cNvSpPr/>
      </dsp:nvSpPr>
      <dsp:spPr>
        <a:xfrm>
          <a:off x="549702" y="1513407"/>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11865B-DDC9-4593-AF02-0BB0D73D1991}">
      <dsp:nvSpPr>
        <dsp:cNvPr id="0" name=""/>
        <dsp:cNvSpPr/>
      </dsp:nvSpPr>
      <dsp:spPr>
        <a:xfrm>
          <a:off x="1054172" y="2825236"/>
          <a:ext cx="7225387"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如何应对</a:t>
          </a:r>
          <a:endParaRPr lang="zh-CN" altLang="en-US" sz="4000" kern="1200" dirty="0"/>
        </a:p>
      </dsp:txBody>
      <dsp:txXfrm>
        <a:off x="1054172" y="2825236"/>
        <a:ext cx="7225387" cy="807150"/>
      </dsp:txXfrm>
    </dsp:sp>
    <dsp:sp modelId="{F6AF8AC3-7A65-4092-9486-B3EC7329A7DB}">
      <dsp:nvSpPr>
        <dsp:cNvPr id="0" name=""/>
        <dsp:cNvSpPr/>
      </dsp:nvSpPr>
      <dsp:spPr>
        <a:xfrm>
          <a:off x="549702" y="2724342"/>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5B0C1-1411-4F97-8F16-807B77E7D744}">
      <dsp:nvSpPr>
        <dsp:cNvPr id="0" name=""/>
        <dsp:cNvSpPr/>
      </dsp:nvSpPr>
      <dsp:spPr>
        <a:xfrm>
          <a:off x="591414" y="4036172"/>
          <a:ext cx="7688144"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未来的展望</a:t>
          </a:r>
          <a:endParaRPr lang="zh-CN" altLang="en-US" sz="4000" kern="1200" dirty="0"/>
        </a:p>
      </dsp:txBody>
      <dsp:txXfrm>
        <a:off x="591414" y="4036172"/>
        <a:ext cx="7688144" cy="807150"/>
      </dsp:txXfrm>
    </dsp:sp>
    <dsp:sp modelId="{99A33560-DD7A-48B5-956F-B4B1DD05C067}">
      <dsp:nvSpPr>
        <dsp:cNvPr id="0" name=""/>
        <dsp:cNvSpPr/>
      </dsp:nvSpPr>
      <dsp:spPr>
        <a:xfrm>
          <a:off x="86945" y="3935278"/>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4203A-05A8-4BF0-8195-21B1A7B8F7EF}">
      <dsp:nvSpPr>
        <dsp:cNvPr id="0" name=""/>
        <dsp:cNvSpPr/>
      </dsp:nvSpPr>
      <dsp:spPr>
        <a:xfrm>
          <a:off x="2377340" y="1297683"/>
          <a:ext cx="1649411" cy="1426807"/>
        </a:xfrm>
        <a:prstGeom prst="hexagon">
          <a:avLst>
            <a:gd name="adj" fmla="val 28570"/>
            <a:gd name="vf" fmla="val 11547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rgbClr val="C00000"/>
              </a:solidFill>
            </a:rPr>
            <a:t>提高成本</a:t>
          </a:r>
          <a:endParaRPr lang="zh-CN" altLang="en-US" sz="2000" kern="1200" dirty="0">
            <a:solidFill>
              <a:srgbClr val="C00000"/>
            </a:solidFill>
          </a:endParaRPr>
        </a:p>
      </dsp:txBody>
      <dsp:txXfrm>
        <a:off x="2650671" y="1534125"/>
        <a:ext cx="1102749" cy="953923"/>
      </dsp:txXfrm>
    </dsp:sp>
    <dsp:sp modelId="{D6B23051-D160-493E-B8DF-7C62B22EED3D}">
      <dsp:nvSpPr>
        <dsp:cNvPr id="0" name=""/>
        <dsp:cNvSpPr/>
      </dsp:nvSpPr>
      <dsp:spPr>
        <a:xfrm>
          <a:off x="2160238" y="759935"/>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C8388-759C-4320-8544-29EFFA373F91}">
      <dsp:nvSpPr>
        <dsp:cNvPr id="0" name=""/>
        <dsp:cNvSpPr/>
      </dsp:nvSpPr>
      <dsp:spPr>
        <a:xfrm>
          <a:off x="2520286" y="0"/>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前端</a:t>
          </a:r>
          <a:endParaRPr lang="en-US" altLang="zh-CN" sz="2000" kern="1200" dirty="0" smtClean="0"/>
        </a:p>
        <a:p>
          <a:pPr lvl="0" algn="ctr" defTabSz="889000">
            <a:lnSpc>
              <a:spcPct val="90000"/>
            </a:lnSpc>
            <a:spcBef>
              <a:spcPct val="0"/>
            </a:spcBef>
            <a:spcAft>
              <a:spcPct val="35000"/>
            </a:spcAft>
          </a:pPr>
          <a:r>
            <a:rPr lang="zh-CN" altLang="en-US" sz="2000" kern="1200" dirty="0" smtClean="0"/>
            <a:t>对抗</a:t>
          </a:r>
          <a:endParaRPr lang="zh-CN" altLang="en-US" sz="2000" kern="1200" dirty="0"/>
        </a:p>
      </dsp:txBody>
      <dsp:txXfrm>
        <a:off x="2744288" y="193788"/>
        <a:ext cx="903677" cy="781786"/>
      </dsp:txXfrm>
    </dsp:sp>
    <dsp:sp modelId="{02EA2D4B-8236-4436-AB4D-BC685370A437}">
      <dsp:nvSpPr>
        <dsp:cNvPr id="0" name=""/>
        <dsp:cNvSpPr/>
      </dsp:nvSpPr>
      <dsp:spPr>
        <a:xfrm>
          <a:off x="4136482" y="1617477"/>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F9DCD-7250-49A4-9B02-ED87774212B9}">
      <dsp:nvSpPr>
        <dsp:cNvPr id="0" name=""/>
        <dsp:cNvSpPr/>
      </dsp:nvSpPr>
      <dsp:spPr>
        <a:xfrm>
          <a:off x="3768923" y="719236"/>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后台</a:t>
          </a:r>
          <a:endParaRPr lang="en-US" altLang="zh-CN" sz="2000" kern="1200" dirty="0" smtClean="0"/>
        </a:p>
        <a:p>
          <a:pPr lvl="0" algn="ctr" defTabSz="889000">
            <a:lnSpc>
              <a:spcPct val="90000"/>
            </a:lnSpc>
            <a:spcBef>
              <a:spcPct val="0"/>
            </a:spcBef>
            <a:spcAft>
              <a:spcPct val="35000"/>
            </a:spcAft>
          </a:pPr>
          <a:r>
            <a:rPr lang="zh-CN" altLang="en-US" sz="2000" kern="1200" dirty="0" smtClean="0"/>
            <a:t>保护</a:t>
          </a:r>
          <a:endParaRPr lang="zh-CN" altLang="en-US" sz="2000" kern="1200" dirty="0"/>
        </a:p>
      </dsp:txBody>
      <dsp:txXfrm>
        <a:off x="3992925" y="913024"/>
        <a:ext cx="903677" cy="781786"/>
      </dsp:txXfrm>
    </dsp:sp>
    <dsp:sp modelId="{E38FE3EE-0BA0-41D6-B04E-8F5C7906A5E9}">
      <dsp:nvSpPr>
        <dsp:cNvPr id="0" name=""/>
        <dsp:cNvSpPr/>
      </dsp:nvSpPr>
      <dsp:spPr>
        <a:xfrm>
          <a:off x="3631952" y="2749028"/>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004CE-59F8-492A-95E0-A9C618714BB2}">
      <dsp:nvSpPr>
        <dsp:cNvPr id="0" name=""/>
        <dsp:cNvSpPr/>
      </dsp:nvSpPr>
      <dsp:spPr>
        <a:xfrm>
          <a:off x="3768923" y="2133172"/>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法务</a:t>
          </a:r>
          <a:endParaRPr lang="en-US" altLang="zh-CN" sz="2000" kern="1200" dirty="0" smtClean="0"/>
        </a:p>
        <a:p>
          <a:pPr lvl="0" algn="ctr" defTabSz="889000">
            <a:lnSpc>
              <a:spcPct val="90000"/>
            </a:lnSpc>
            <a:spcBef>
              <a:spcPct val="0"/>
            </a:spcBef>
            <a:spcAft>
              <a:spcPct val="35000"/>
            </a:spcAft>
          </a:pPr>
          <a:r>
            <a:rPr lang="zh-CN" altLang="en-US" sz="2000" kern="1200" dirty="0" smtClean="0"/>
            <a:t>打击</a:t>
          </a:r>
          <a:endParaRPr lang="en-US" altLang="zh-CN" sz="2000" kern="1200" dirty="0" smtClean="0"/>
        </a:p>
      </dsp:txBody>
      <dsp:txXfrm>
        <a:off x="3992925" y="2326960"/>
        <a:ext cx="903677" cy="781786"/>
      </dsp:txXfrm>
    </dsp:sp>
    <dsp:sp modelId="{A5092F38-BF17-4CB2-B8D5-143270F7D437}">
      <dsp:nvSpPr>
        <dsp:cNvPr id="0" name=""/>
        <dsp:cNvSpPr/>
      </dsp:nvSpPr>
      <dsp:spPr>
        <a:xfrm>
          <a:off x="2380409" y="2866487"/>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F3A18-169D-45A2-8D82-98C2FFDF2235}">
      <dsp:nvSpPr>
        <dsp:cNvPr id="0" name=""/>
        <dsp:cNvSpPr/>
      </dsp:nvSpPr>
      <dsp:spPr>
        <a:xfrm>
          <a:off x="2529275" y="2853213"/>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用户</a:t>
          </a:r>
          <a:endParaRPr lang="en-US" altLang="zh-CN" sz="2000" kern="1200" dirty="0" smtClean="0"/>
        </a:p>
        <a:p>
          <a:pPr lvl="0" algn="ctr" defTabSz="889000">
            <a:lnSpc>
              <a:spcPct val="90000"/>
            </a:lnSpc>
            <a:spcBef>
              <a:spcPct val="0"/>
            </a:spcBef>
            <a:spcAft>
              <a:spcPct val="35000"/>
            </a:spcAft>
          </a:pPr>
          <a:r>
            <a:rPr lang="zh-CN" altLang="en-US" sz="2000" kern="1200" dirty="0" smtClean="0"/>
            <a:t>自助</a:t>
          </a:r>
          <a:endParaRPr lang="zh-CN" altLang="en-US" sz="2000" kern="1200" dirty="0"/>
        </a:p>
      </dsp:txBody>
      <dsp:txXfrm>
        <a:off x="2753277" y="3047001"/>
        <a:ext cx="903677" cy="781786"/>
      </dsp:txXfrm>
    </dsp:sp>
    <dsp:sp modelId="{B7800660-9D01-485D-A887-61303C07A8A0}">
      <dsp:nvSpPr>
        <dsp:cNvPr id="0" name=""/>
        <dsp:cNvSpPr/>
      </dsp:nvSpPr>
      <dsp:spPr>
        <a:xfrm>
          <a:off x="1642222" y="1864463"/>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798240-526F-42EC-A0AC-5EAD6F585A18}">
      <dsp:nvSpPr>
        <dsp:cNvPr id="0" name=""/>
        <dsp:cNvSpPr/>
      </dsp:nvSpPr>
      <dsp:spPr>
        <a:xfrm>
          <a:off x="1283871" y="2133976"/>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用户</a:t>
          </a:r>
          <a:endParaRPr lang="en-US" altLang="zh-CN" sz="2000" kern="1200" dirty="0" smtClean="0"/>
        </a:p>
        <a:p>
          <a:pPr lvl="0" algn="ctr" defTabSz="889000">
            <a:lnSpc>
              <a:spcPct val="90000"/>
            </a:lnSpc>
            <a:spcBef>
              <a:spcPct val="0"/>
            </a:spcBef>
            <a:spcAft>
              <a:spcPct val="35000"/>
            </a:spcAft>
          </a:pPr>
          <a:r>
            <a:rPr lang="zh-CN" altLang="en-US" sz="2000" kern="1200" dirty="0" smtClean="0"/>
            <a:t>教育</a:t>
          </a:r>
          <a:endParaRPr lang="zh-CN" altLang="en-US" sz="2000" kern="1200" dirty="0"/>
        </a:p>
      </dsp:txBody>
      <dsp:txXfrm>
        <a:off x="1507873" y="2327764"/>
        <a:ext cx="903677" cy="781786"/>
      </dsp:txXfrm>
    </dsp:sp>
    <dsp:sp modelId="{C364931E-57F7-40FF-8878-AEABB20D9E8F}">
      <dsp:nvSpPr>
        <dsp:cNvPr id="0" name=""/>
        <dsp:cNvSpPr/>
      </dsp:nvSpPr>
      <dsp:spPr>
        <a:xfrm>
          <a:off x="1283871" y="717627"/>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业界</a:t>
          </a:r>
          <a:endParaRPr lang="en-US" altLang="zh-CN" sz="2000" kern="1200" dirty="0" smtClean="0"/>
        </a:p>
        <a:p>
          <a:pPr lvl="0" algn="ctr" defTabSz="889000">
            <a:lnSpc>
              <a:spcPct val="90000"/>
            </a:lnSpc>
            <a:spcBef>
              <a:spcPct val="0"/>
            </a:spcBef>
            <a:spcAft>
              <a:spcPct val="35000"/>
            </a:spcAft>
          </a:pPr>
          <a:r>
            <a:rPr lang="zh-CN" altLang="en-US" sz="2000" kern="1200" dirty="0" smtClean="0"/>
            <a:t>合作</a:t>
          </a:r>
          <a:endParaRPr lang="zh-CN" altLang="en-US" sz="2000" kern="1200" dirty="0"/>
        </a:p>
      </dsp:txBody>
      <dsp:txXfrm>
        <a:off x="1507873" y="911415"/>
        <a:ext cx="903677" cy="7817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AFB20-C3A6-4D1B-81A6-83FBE01557D3}">
      <dsp:nvSpPr>
        <dsp:cNvPr id="0" name=""/>
        <dsp:cNvSpPr/>
      </dsp:nvSpPr>
      <dsp:spPr>
        <a:xfrm>
          <a:off x="-5932407" y="-907830"/>
          <a:ext cx="7062348" cy="7062348"/>
        </a:xfrm>
        <a:prstGeom prst="blockArc">
          <a:avLst>
            <a:gd name="adj1" fmla="val 18900000"/>
            <a:gd name="adj2" fmla="val 2700000"/>
            <a:gd name="adj3" fmla="val 30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90C7C2-11E5-4F97-99F3-2C95615F3E67}">
      <dsp:nvSpPr>
        <dsp:cNvPr id="0" name=""/>
        <dsp:cNvSpPr/>
      </dsp:nvSpPr>
      <dsp:spPr>
        <a:xfrm>
          <a:off x="591414" y="403365"/>
          <a:ext cx="7688144"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背景</a:t>
          </a:r>
          <a:endParaRPr lang="zh-CN" altLang="en-US" sz="4000" kern="1200" dirty="0"/>
        </a:p>
      </dsp:txBody>
      <dsp:txXfrm>
        <a:off x="591414" y="403365"/>
        <a:ext cx="7688144" cy="807150"/>
      </dsp:txXfrm>
    </dsp:sp>
    <dsp:sp modelId="{D488BB01-8C1E-459C-8B2C-6CD3ABA92185}">
      <dsp:nvSpPr>
        <dsp:cNvPr id="0" name=""/>
        <dsp:cNvSpPr/>
      </dsp:nvSpPr>
      <dsp:spPr>
        <a:xfrm>
          <a:off x="86945" y="302471"/>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9F59B9-AB67-45AD-911A-40A5A007F17C}">
      <dsp:nvSpPr>
        <dsp:cNvPr id="0" name=""/>
        <dsp:cNvSpPr/>
      </dsp:nvSpPr>
      <dsp:spPr>
        <a:xfrm>
          <a:off x="1054172" y="1614300"/>
          <a:ext cx="7225387"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en-US" altLang="zh-CN" sz="4000" kern="1200" dirty="0" smtClean="0"/>
            <a:t>QQ</a:t>
          </a:r>
          <a:r>
            <a:rPr lang="zh-CN" altLang="en-US" sz="4000" kern="1200" dirty="0" smtClean="0"/>
            <a:t>盗号产业链的发展现状</a:t>
          </a:r>
          <a:endParaRPr lang="zh-CN" altLang="en-US" sz="4000" kern="1200" dirty="0"/>
        </a:p>
      </dsp:txBody>
      <dsp:txXfrm>
        <a:off x="1054172" y="1614300"/>
        <a:ext cx="7225387" cy="807150"/>
      </dsp:txXfrm>
    </dsp:sp>
    <dsp:sp modelId="{8214892A-B10D-4E43-AB88-14CD49A79654}">
      <dsp:nvSpPr>
        <dsp:cNvPr id="0" name=""/>
        <dsp:cNvSpPr/>
      </dsp:nvSpPr>
      <dsp:spPr>
        <a:xfrm>
          <a:off x="549702" y="1513407"/>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11865B-DDC9-4593-AF02-0BB0D73D1991}">
      <dsp:nvSpPr>
        <dsp:cNvPr id="0" name=""/>
        <dsp:cNvSpPr/>
      </dsp:nvSpPr>
      <dsp:spPr>
        <a:xfrm>
          <a:off x="1054172" y="2825236"/>
          <a:ext cx="7225387"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如何应对</a:t>
          </a:r>
          <a:endParaRPr lang="zh-CN" altLang="en-US" sz="4000" kern="1200" dirty="0"/>
        </a:p>
      </dsp:txBody>
      <dsp:txXfrm>
        <a:off x="1054172" y="2825236"/>
        <a:ext cx="7225387" cy="807150"/>
      </dsp:txXfrm>
    </dsp:sp>
    <dsp:sp modelId="{F6AF8AC3-7A65-4092-9486-B3EC7329A7DB}">
      <dsp:nvSpPr>
        <dsp:cNvPr id="0" name=""/>
        <dsp:cNvSpPr/>
      </dsp:nvSpPr>
      <dsp:spPr>
        <a:xfrm>
          <a:off x="549702" y="2724342"/>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DC5CB4-E82A-439B-8A00-069CE14D1E7C}">
      <dsp:nvSpPr>
        <dsp:cNvPr id="0" name=""/>
        <dsp:cNvSpPr/>
      </dsp:nvSpPr>
      <dsp:spPr>
        <a:xfrm>
          <a:off x="591414" y="4036172"/>
          <a:ext cx="7688144" cy="807150"/>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未来的展望</a:t>
          </a:r>
          <a:endParaRPr lang="zh-CN" altLang="en-US" sz="4000" kern="1200" dirty="0"/>
        </a:p>
      </dsp:txBody>
      <dsp:txXfrm>
        <a:off x="591414" y="4036172"/>
        <a:ext cx="7688144" cy="807150"/>
      </dsp:txXfrm>
    </dsp:sp>
    <dsp:sp modelId="{A9FCE8C7-8872-4990-81E1-2D94E06D8E2F}">
      <dsp:nvSpPr>
        <dsp:cNvPr id="0" name=""/>
        <dsp:cNvSpPr/>
      </dsp:nvSpPr>
      <dsp:spPr>
        <a:xfrm>
          <a:off x="86945" y="3935278"/>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FD876-AFF6-49A2-8AD2-085E58A5943C}">
      <dsp:nvSpPr>
        <dsp:cNvPr id="0" name=""/>
        <dsp:cNvSpPr/>
      </dsp:nvSpPr>
      <dsp:spPr>
        <a:xfrm>
          <a:off x="0" y="812799"/>
          <a:ext cx="6096000" cy="2438400"/>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0B1148-577B-446B-8676-74ED15B4A0D1}">
      <dsp:nvSpPr>
        <dsp:cNvPr id="0" name=""/>
        <dsp:cNvSpPr/>
      </dsp:nvSpPr>
      <dsp:spPr>
        <a:xfrm>
          <a:off x="731520" y="1239519"/>
          <a:ext cx="2011680" cy="119481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对手：变强大，法律</a:t>
          </a:r>
          <a:r>
            <a:rPr lang="en-US" altLang="zh-CN" sz="1400" kern="1200" dirty="0" smtClean="0"/>
            <a:t>/</a:t>
          </a:r>
          <a:r>
            <a:rPr lang="zh-CN" altLang="en-US" sz="1400" kern="1200" dirty="0" smtClean="0"/>
            <a:t>人力成本低，持续获益，会一直伴随着互联网</a:t>
          </a:r>
          <a:endParaRPr lang="zh-CN" altLang="en-US" sz="1400" kern="1200" dirty="0"/>
        </a:p>
      </dsp:txBody>
      <dsp:txXfrm>
        <a:off x="731520" y="1239519"/>
        <a:ext cx="2011680" cy="1194816"/>
      </dsp:txXfrm>
    </dsp:sp>
    <dsp:sp modelId="{C6EA5CEA-2C57-4381-B023-1581F8C08A52}">
      <dsp:nvSpPr>
        <dsp:cNvPr id="0" name=""/>
        <dsp:cNvSpPr/>
      </dsp:nvSpPr>
      <dsp:spPr>
        <a:xfrm>
          <a:off x="3048000" y="1629663"/>
          <a:ext cx="2377440" cy="119481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我们：变强大，包括：</a:t>
          </a:r>
          <a:endParaRPr lang="en-US" altLang="zh-CN" sz="1400" kern="1200" dirty="0" smtClean="0"/>
        </a:p>
        <a:p>
          <a:pPr lvl="0" algn="ctr" defTabSz="622300">
            <a:lnSpc>
              <a:spcPct val="90000"/>
            </a:lnSpc>
            <a:spcBef>
              <a:spcPct val="0"/>
            </a:spcBef>
            <a:spcAft>
              <a:spcPct val="35000"/>
            </a:spcAft>
          </a:pPr>
          <a:r>
            <a:rPr lang="en-US" altLang="zh-CN" sz="1400" kern="1200" dirty="0" smtClean="0"/>
            <a:t>1</a:t>
          </a:r>
          <a:r>
            <a:rPr lang="zh-CN" altLang="en-US" sz="1400" kern="1200" dirty="0" smtClean="0"/>
            <a:t>）意识</a:t>
          </a:r>
          <a:endParaRPr lang="en-US" altLang="zh-CN" sz="1400" kern="1200" dirty="0" smtClean="0"/>
        </a:p>
        <a:p>
          <a:pPr lvl="0" algn="ctr" defTabSz="622300">
            <a:lnSpc>
              <a:spcPct val="90000"/>
            </a:lnSpc>
            <a:spcBef>
              <a:spcPct val="0"/>
            </a:spcBef>
            <a:spcAft>
              <a:spcPct val="35000"/>
            </a:spcAft>
          </a:pPr>
          <a:r>
            <a:rPr lang="en-US" altLang="zh-CN" sz="1400" kern="1200" dirty="0" smtClean="0"/>
            <a:t>2</a:t>
          </a:r>
          <a:r>
            <a:rPr lang="zh-CN" altLang="en-US" sz="1400" kern="1200" dirty="0" smtClean="0"/>
            <a:t>）组织</a:t>
          </a:r>
          <a:endParaRPr lang="en-US" altLang="zh-CN" sz="1400" kern="1200" dirty="0" smtClean="0"/>
        </a:p>
        <a:p>
          <a:pPr lvl="0" algn="ctr" defTabSz="622300">
            <a:lnSpc>
              <a:spcPct val="90000"/>
            </a:lnSpc>
            <a:spcBef>
              <a:spcPct val="0"/>
            </a:spcBef>
            <a:spcAft>
              <a:spcPct val="35000"/>
            </a:spcAft>
          </a:pPr>
          <a:r>
            <a:rPr lang="en-US" altLang="zh-CN" sz="1400" kern="1200" dirty="0" smtClean="0"/>
            <a:t>3</a:t>
          </a:r>
          <a:r>
            <a:rPr lang="zh-CN" altLang="en-US" sz="1400" kern="1200" dirty="0" smtClean="0"/>
            <a:t>）技术</a:t>
          </a:r>
          <a:endParaRPr lang="zh-CN" altLang="en-US" sz="1400" kern="1200" dirty="0"/>
        </a:p>
      </dsp:txBody>
      <dsp:txXfrm>
        <a:off x="3048000" y="1629663"/>
        <a:ext cx="2377440" cy="1194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63F90-ACDD-42E0-9D95-E4401F0447E4}">
      <dsp:nvSpPr>
        <dsp:cNvPr id="0" name=""/>
        <dsp:cNvSpPr/>
      </dsp:nvSpPr>
      <dsp:spPr>
        <a:xfrm>
          <a:off x="0" y="288034"/>
          <a:ext cx="4072615" cy="47913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61D876-BBF4-4EE9-9526-2074B260FFDC}">
      <dsp:nvSpPr>
        <dsp:cNvPr id="0" name=""/>
        <dsp:cNvSpPr/>
      </dsp:nvSpPr>
      <dsp:spPr>
        <a:xfrm>
          <a:off x="1" y="1080120"/>
          <a:ext cx="299189" cy="29918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C1BC99-0B00-4F40-9679-F862D4D7B5CE}">
      <dsp:nvSpPr>
        <dsp:cNvPr id="0" name=""/>
        <dsp:cNvSpPr/>
      </dsp:nvSpPr>
      <dsp:spPr>
        <a:xfrm>
          <a:off x="2281" y="0"/>
          <a:ext cx="4072615" cy="860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66040" rIns="99060" bIns="66040" numCol="1" spcCol="1270" anchor="ctr" anchorCtr="0">
          <a:noAutofit/>
        </a:bodyPr>
        <a:lstStyle/>
        <a:p>
          <a:pPr lvl="0" algn="l" defTabSz="2311400">
            <a:lnSpc>
              <a:spcPct val="90000"/>
            </a:lnSpc>
            <a:spcBef>
              <a:spcPct val="0"/>
            </a:spcBef>
            <a:spcAft>
              <a:spcPct val="35000"/>
            </a:spcAft>
          </a:pPr>
          <a:endParaRPr lang="zh-CN" altLang="en-US" sz="5200" kern="1200" dirty="0"/>
        </a:p>
      </dsp:txBody>
      <dsp:txXfrm>
        <a:off x="2281" y="0"/>
        <a:ext cx="4072615" cy="860721"/>
      </dsp:txXfrm>
    </dsp:sp>
    <dsp:sp modelId="{26B803FA-4A31-4DF7-B9B1-2BBF9E63AF1E}">
      <dsp:nvSpPr>
        <dsp:cNvPr id="0" name=""/>
        <dsp:cNvSpPr/>
      </dsp:nvSpPr>
      <dsp:spPr>
        <a:xfrm>
          <a:off x="2281" y="1738063"/>
          <a:ext cx="299181" cy="29918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6AE7DB-79B0-42A4-9642-7948BE551837}">
      <dsp:nvSpPr>
        <dsp:cNvPr id="0" name=""/>
        <dsp:cNvSpPr/>
      </dsp:nvSpPr>
      <dsp:spPr>
        <a:xfrm>
          <a:off x="316907" y="936103"/>
          <a:ext cx="3787532" cy="69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altLang="zh-CN" sz="1400" kern="1200" dirty="0" smtClean="0"/>
            <a:t>2009</a:t>
          </a:r>
          <a:r>
            <a:rPr lang="zh-CN" altLang="en-US" sz="1400" kern="1200" dirty="0" smtClean="0"/>
            <a:t>年我国被境外控制的计算机</a:t>
          </a:r>
          <a:r>
            <a:rPr lang="en-US" altLang="zh-CN" sz="1400" kern="1200" dirty="0" smtClean="0"/>
            <a:t>IP</a:t>
          </a:r>
          <a:r>
            <a:rPr lang="zh-CN" altLang="en-US" sz="1400" kern="1200" dirty="0" smtClean="0"/>
            <a:t>地址达 </a:t>
          </a:r>
          <a:r>
            <a:rPr lang="en-US" altLang="zh-CN" sz="1400" b="1" kern="1200" dirty="0" smtClean="0">
              <a:solidFill>
                <a:srgbClr val="FF0000"/>
              </a:solidFill>
            </a:rPr>
            <a:t>100</a:t>
          </a:r>
          <a:r>
            <a:rPr lang="zh-CN" altLang="en-US" sz="1400" kern="1200" dirty="0" smtClean="0"/>
            <a:t>多万个</a:t>
          </a:r>
          <a:endParaRPr lang="zh-CN" altLang="en-US" sz="1400" kern="1200" dirty="0"/>
        </a:p>
      </dsp:txBody>
      <dsp:txXfrm>
        <a:off x="316907" y="936103"/>
        <a:ext cx="3787532" cy="697393"/>
      </dsp:txXfrm>
    </dsp:sp>
    <dsp:sp modelId="{30FDC85B-3797-4876-98BD-F0487D47846E}">
      <dsp:nvSpPr>
        <dsp:cNvPr id="0" name=""/>
        <dsp:cNvSpPr/>
      </dsp:nvSpPr>
      <dsp:spPr>
        <a:xfrm>
          <a:off x="2281" y="2435457"/>
          <a:ext cx="299181" cy="29918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7E81C5-67B8-4BFB-BE38-B6CFC59DCC2B}">
      <dsp:nvSpPr>
        <dsp:cNvPr id="0" name=""/>
        <dsp:cNvSpPr/>
      </dsp:nvSpPr>
      <dsp:spPr>
        <a:xfrm>
          <a:off x="287364" y="1512171"/>
          <a:ext cx="3787532" cy="69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zh-CN" altLang="en-US" sz="1400" kern="1200" dirty="0" smtClean="0"/>
            <a:t>被黑客篡改的网站达 </a:t>
          </a:r>
          <a:r>
            <a:rPr lang="en-US" altLang="zh-CN" sz="1400" b="1" kern="1200" dirty="0" smtClean="0">
              <a:solidFill>
                <a:srgbClr val="FF0000"/>
              </a:solidFill>
            </a:rPr>
            <a:t>4.2 </a:t>
          </a:r>
          <a:r>
            <a:rPr lang="zh-CN" altLang="en-US" sz="1400" kern="1200" dirty="0" smtClean="0"/>
            <a:t>万个</a:t>
          </a:r>
          <a:endParaRPr lang="zh-CN" altLang="en-US" sz="1400" kern="1200" dirty="0"/>
        </a:p>
      </dsp:txBody>
      <dsp:txXfrm>
        <a:off x="287364" y="1512171"/>
        <a:ext cx="3787532" cy="697393"/>
      </dsp:txXfrm>
    </dsp:sp>
    <dsp:sp modelId="{FF73056F-0B32-41D8-9829-A675B238F78E}">
      <dsp:nvSpPr>
        <dsp:cNvPr id="0" name=""/>
        <dsp:cNvSpPr/>
      </dsp:nvSpPr>
      <dsp:spPr>
        <a:xfrm>
          <a:off x="2281" y="3132850"/>
          <a:ext cx="299181" cy="29918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854B7B-E957-40B9-AECF-8E99FC944CB9}">
      <dsp:nvSpPr>
        <dsp:cNvPr id="0" name=""/>
        <dsp:cNvSpPr/>
      </dsp:nvSpPr>
      <dsp:spPr>
        <a:xfrm>
          <a:off x="287364" y="2209564"/>
          <a:ext cx="3787532" cy="69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zh-CN" altLang="en-US" sz="1400" kern="1200" dirty="0" smtClean="0"/>
            <a:t>据公安部提供的情况，近</a:t>
          </a:r>
          <a:r>
            <a:rPr lang="en-US" altLang="zh-CN" sz="1400" kern="1200" dirty="0" smtClean="0"/>
            <a:t>5</a:t>
          </a:r>
          <a:r>
            <a:rPr lang="zh-CN" altLang="en-US" sz="1400" kern="1200" dirty="0" smtClean="0"/>
            <a:t>年来，我国互联网上传播的病毒数量平均每年增长 </a:t>
          </a:r>
          <a:r>
            <a:rPr lang="en-US" altLang="zh-CN" sz="1400" b="1" kern="1200" dirty="0" smtClean="0">
              <a:solidFill>
                <a:srgbClr val="FF0000"/>
              </a:solidFill>
            </a:rPr>
            <a:t>80%</a:t>
          </a:r>
          <a:r>
            <a:rPr lang="en-US" altLang="zh-CN" sz="1400" kern="1200" dirty="0" smtClean="0"/>
            <a:t> </a:t>
          </a:r>
          <a:r>
            <a:rPr lang="zh-CN" altLang="en-US" sz="1400" kern="1200" dirty="0" smtClean="0"/>
            <a:t>以上</a:t>
          </a:r>
          <a:endParaRPr lang="zh-CN" altLang="en-US" sz="1400" kern="1200" dirty="0"/>
        </a:p>
      </dsp:txBody>
      <dsp:txXfrm>
        <a:off x="287364" y="2209564"/>
        <a:ext cx="3787532" cy="697393"/>
      </dsp:txXfrm>
    </dsp:sp>
    <dsp:sp modelId="{A3D8AA30-5EA9-42C7-80A7-AFABF2DE441C}">
      <dsp:nvSpPr>
        <dsp:cNvPr id="0" name=""/>
        <dsp:cNvSpPr/>
      </dsp:nvSpPr>
      <dsp:spPr>
        <a:xfrm>
          <a:off x="2281" y="3830243"/>
          <a:ext cx="299181" cy="29918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15311F-1BD5-4736-A9D5-171F933F62A6}">
      <dsp:nvSpPr>
        <dsp:cNvPr id="0" name=""/>
        <dsp:cNvSpPr/>
      </dsp:nvSpPr>
      <dsp:spPr>
        <a:xfrm>
          <a:off x="287364" y="2906957"/>
          <a:ext cx="3787532" cy="69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zh-CN" altLang="en-US" sz="1400" kern="1200" dirty="0" smtClean="0"/>
            <a:t>互联网上平均每</a:t>
          </a:r>
          <a:r>
            <a:rPr lang="en-US" altLang="zh-CN" sz="1400" kern="1200" dirty="0" smtClean="0"/>
            <a:t>10 </a:t>
          </a:r>
          <a:r>
            <a:rPr lang="zh-CN" altLang="en-US" sz="1400" kern="1200" dirty="0" smtClean="0"/>
            <a:t>台计算机中有 </a:t>
          </a:r>
          <a:r>
            <a:rPr lang="en-US" altLang="zh-CN" sz="1400" b="1" kern="1200" dirty="0" smtClean="0">
              <a:solidFill>
                <a:srgbClr val="FF0000"/>
              </a:solidFill>
            </a:rPr>
            <a:t>8</a:t>
          </a:r>
          <a:r>
            <a:rPr lang="en-US" altLang="zh-CN" sz="1400" kern="1200" dirty="0" smtClean="0"/>
            <a:t> </a:t>
          </a:r>
          <a:r>
            <a:rPr lang="zh-CN" altLang="en-US" sz="1400" kern="1200" dirty="0" smtClean="0"/>
            <a:t>台受到黑客控制</a:t>
          </a:r>
          <a:endParaRPr lang="zh-CN" altLang="en-US" sz="1400" kern="1200" dirty="0"/>
        </a:p>
      </dsp:txBody>
      <dsp:txXfrm>
        <a:off x="287364" y="2906957"/>
        <a:ext cx="3787532" cy="697393"/>
      </dsp:txXfrm>
    </dsp:sp>
    <dsp:sp modelId="{A11FB051-6E3C-42A2-B49D-557EE441649D}">
      <dsp:nvSpPr>
        <dsp:cNvPr id="0" name=""/>
        <dsp:cNvSpPr/>
      </dsp:nvSpPr>
      <dsp:spPr>
        <a:xfrm>
          <a:off x="1" y="430191"/>
          <a:ext cx="299181" cy="299181"/>
        </a:xfrm>
        <a:prstGeom prst="rect">
          <a:avLst/>
        </a:prstGeom>
        <a:solidFill>
          <a:schemeClr val="lt1">
            <a:hueOff val="0"/>
            <a:satOff val="0"/>
            <a:lumOff val="0"/>
            <a:alpha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749924-5917-4524-9C73-163E37C989B6}">
      <dsp:nvSpPr>
        <dsp:cNvPr id="0" name=""/>
        <dsp:cNvSpPr/>
      </dsp:nvSpPr>
      <dsp:spPr>
        <a:xfrm>
          <a:off x="287364" y="3604350"/>
          <a:ext cx="3787532" cy="69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zh-CN" altLang="en-US" sz="1400" kern="1200" dirty="0" smtClean="0"/>
            <a:t>公安机关受理的黑客攻击破坏活动相关案件平均每年增长 </a:t>
          </a:r>
          <a:r>
            <a:rPr lang="en-US" altLang="zh-CN" sz="1400" b="1" kern="1200" dirty="0" smtClean="0">
              <a:solidFill>
                <a:srgbClr val="FF0000"/>
              </a:solidFill>
            </a:rPr>
            <a:t>110%</a:t>
          </a:r>
          <a:endParaRPr lang="zh-CN" altLang="en-US" sz="1400" b="1" kern="1200" dirty="0">
            <a:solidFill>
              <a:srgbClr val="FF0000"/>
            </a:solidFill>
          </a:endParaRPr>
        </a:p>
      </dsp:txBody>
      <dsp:txXfrm>
        <a:off x="287364" y="3604350"/>
        <a:ext cx="3787532" cy="697393"/>
      </dsp:txXfrm>
    </dsp:sp>
    <dsp:sp modelId="{886A16DE-8012-4C1B-8114-38771E2B10B1}">
      <dsp:nvSpPr>
        <dsp:cNvPr id="0" name=""/>
        <dsp:cNvSpPr/>
      </dsp:nvSpPr>
      <dsp:spPr>
        <a:xfrm>
          <a:off x="4248471" y="305139"/>
          <a:ext cx="4072615" cy="47913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D10D9C-CC1D-40DF-A708-BA0E7D0384AD}">
      <dsp:nvSpPr>
        <dsp:cNvPr id="0" name=""/>
        <dsp:cNvSpPr/>
      </dsp:nvSpPr>
      <dsp:spPr>
        <a:xfrm>
          <a:off x="4298510" y="395112"/>
          <a:ext cx="299189" cy="299189"/>
        </a:xfrm>
        <a:prstGeom prst="rect">
          <a:avLst/>
        </a:prstGeom>
        <a:solidFill>
          <a:schemeClr val="lt1">
            <a:hueOff val="0"/>
            <a:satOff val="0"/>
            <a:lumOff val="0"/>
            <a:alpha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817497-F75F-4BC8-9022-AEB96B07D564}">
      <dsp:nvSpPr>
        <dsp:cNvPr id="0" name=""/>
        <dsp:cNvSpPr/>
      </dsp:nvSpPr>
      <dsp:spPr>
        <a:xfrm>
          <a:off x="4278527" y="0"/>
          <a:ext cx="4072615" cy="860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66040" rIns="99060" bIns="66040" numCol="1" spcCol="1270" anchor="ctr" anchorCtr="0">
          <a:noAutofit/>
        </a:bodyPr>
        <a:lstStyle/>
        <a:p>
          <a:pPr lvl="0" algn="l" defTabSz="2311400">
            <a:lnSpc>
              <a:spcPct val="90000"/>
            </a:lnSpc>
            <a:spcBef>
              <a:spcPct val="0"/>
            </a:spcBef>
            <a:spcAft>
              <a:spcPct val="35000"/>
            </a:spcAft>
          </a:pPr>
          <a:endParaRPr lang="zh-CN" altLang="en-US" sz="5200" kern="1200" dirty="0"/>
        </a:p>
      </dsp:txBody>
      <dsp:txXfrm>
        <a:off x="4278527" y="0"/>
        <a:ext cx="4072615" cy="860721"/>
      </dsp:txXfrm>
    </dsp:sp>
    <dsp:sp modelId="{EF5332A4-281D-4A14-9F1A-5FA9E26A0B80}">
      <dsp:nvSpPr>
        <dsp:cNvPr id="0" name=""/>
        <dsp:cNvSpPr/>
      </dsp:nvSpPr>
      <dsp:spPr>
        <a:xfrm>
          <a:off x="4278527" y="1059262"/>
          <a:ext cx="299181" cy="29918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88BE32-5471-4296-9E2A-555F4E919AC5}">
      <dsp:nvSpPr>
        <dsp:cNvPr id="0" name=""/>
        <dsp:cNvSpPr/>
      </dsp:nvSpPr>
      <dsp:spPr>
        <a:xfrm>
          <a:off x="4563610" y="860150"/>
          <a:ext cx="3787532" cy="69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zh-CN" altLang="en-US" sz="1400" kern="1200" dirty="0" smtClean="0"/>
            <a:t>2010年遇到过木马或者病毒攻击的网民比例为</a:t>
          </a:r>
          <a:r>
            <a:rPr lang="zh-CN" altLang="en-US" sz="1400" b="1" kern="1200" dirty="0" smtClean="0">
              <a:solidFill>
                <a:srgbClr val="FF0000"/>
              </a:solidFill>
            </a:rPr>
            <a:t>45.8%，</a:t>
          </a:r>
          <a:r>
            <a:rPr lang="zh-CN" altLang="en-US" sz="1400" kern="1200" dirty="0" smtClean="0"/>
            <a:t>人数为 </a:t>
          </a:r>
          <a:r>
            <a:rPr lang="zh-CN" altLang="en-US" sz="1400" b="1" kern="1200" dirty="0" smtClean="0">
              <a:solidFill>
                <a:srgbClr val="FF0000"/>
              </a:solidFill>
            </a:rPr>
            <a:t>2.09</a:t>
          </a:r>
          <a:r>
            <a:rPr lang="zh-CN" altLang="en-US" sz="1400" kern="1200" dirty="0" smtClean="0"/>
            <a:t> 亿人</a:t>
          </a:r>
          <a:endParaRPr lang="zh-CN" altLang="en-US" sz="1400" kern="1200" dirty="0"/>
        </a:p>
      </dsp:txBody>
      <dsp:txXfrm>
        <a:off x="4563610" y="860150"/>
        <a:ext cx="3787532" cy="697393"/>
      </dsp:txXfrm>
    </dsp:sp>
    <dsp:sp modelId="{B593D4DD-E4A0-4A8F-8625-746DD25459C8}">
      <dsp:nvSpPr>
        <dsp:cNvPr id="0" name=""/>
        <dsp:cNvSpPr/>
      </dsp:nvSpPr>
      <dsp:spPr>
        <a:xfrm>
          <a:off x="4278527" y="1756655"/>
          <a:ext cx="299181" cy="29918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3AEE48-D091-47B2-A52C-42B79250B5CB}">
      <dsp:nvSpPr>
        <dsp:cNvPr id="0" name=""/>
        <dsp:cNvSpPr/>
      </dsp:nvSpPr>
      <dsp:spPr>
        <a:xfrm>
          <a:off x="4563610" y="1557543"/>
          <a:ext cx="3787532" cy="69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zh-CN" altLang="en-US" sz="1400" kern="1200" dirty="0" smtClean="0"/>
            <a:t>有过密码或者帐号被盗经历的网民占 </a:t>
          </a:r>
          <a:r>
            <a:rPr lang="zh-CN" altLang="en-US" sz="1400" b="1" kern="1200" dirty="0" smtClean="0">
              <a:solidFill>
                <a:srgbClr val="FF0000"/>
              </a:solidFill>
            </a:rPr>
            <a:t>21.8%</a:t>
          </a:r>
          <a:r>
            <a:rPr lang="zh-CN" altLang="en-US" sz="1400" kern="1200" dirty="0" smtClean="0"/>
            <a:t>，遇到过帐号密码被盗的人为 </a:t>
          </a:r>
          <a:r>
            <a:rPr lang="zh-CN" altLang="en-US" sz="1400" b="1" kern="1200" dirty="0" smtClean="0">
              <a:solidFill>
                <a:srgbClr val="FF0000"/>
              </a:solidFill>
            </a:rPr>
            <a:t>9969</a:t>
          </a:r>
          <a:r>
            <a:rPr lang="zh-CN" altLang="en-US" sz="1400" kern="1200" dirty="0" smtClean="0"/>
            <a:t> 万</a:t>
          </a:r>
          <a:endParaRPr lang="zh-CN" altLang="en-US" sz="1400" kern="1200" dirty="0"/>
        </a:p>
      </dsp:txBody>
      <dsp:txXfrm>
        <a:off x="4563610" y="1557543"/>
        <a:ext cx="3787532" cy="697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AFB20-C3A6-4D1B-81A6-83FBE01557D3}">
      <dsp:nvSpPr>
        <dsp:cNvPr id="0" name=""/>
        <dsp:cNvSpPr/>
      </dsp:nvSpPr>
      <dsp:spPr>
        <a:xfrm>
          <a:off x="-5932407" y="-907830"/>
          <a:ext cx="7062348" cy="7062348"/>
        </a:xfrm>
        <a:prstGeom prst="blockArc">
          <a:avLst>
            <a:gd name="adj1" fmla="val 18900000"/>
            <a:gd name="adj2" fmla="val 2700000"/>
            <a:gd name="adj3" fmla="val 30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90C7C2-11E5-4F97-99F3-2C95615F3E67}">
      <dsp:nvSpPr>
        <dsp:cNvPr id="0" name=""/>
        <dsp:cNvSpPr/>
      </dsp:nvSpPr>
      <dsp:spPr>
        <a:xfrm>
          <a:off x="591414" y="403365"/>
          <a:ext cx="7688144"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背景</a:t>
          </a:r>
          <a:endParaRPr lang="zh-CN" altLang="en-US" sz="4000" kern="1200" dirty="0"/>
        </a:p>
      </dsp:txBody>
      <dsp:txXfrm>
        <a:off x="591414" y="403365"/>
        <a:ext cx="7688144" cy="807150"/>
      </dsp:txXfrm>
    </dsp:sp>
    <dsp:sp modelId="{D488BB01-8C1E-459C-8B2C-6CD3ABA92185}">
      <dsp:nvSpPr>
        <dsp:cNvPr id="0" name=""/>
        <dsp:cNvSpPr/>
      </dsp:nvSpPr>
      <dsp:spPr>
        <a:xfrm>
          <a:off x="86945" y="302471"/>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9F59B9-AB67-45AD-911A-40A5A007F17C}">
      <dsp:nvSpPr>
        <dsp:cNvPr id="0" name=""/>
        <dsp:cNvSpPr/>
      </dsp:nvSpPr>
      <dsp:spPr>
        <a:xfrm>
          <a:off x="1054172" y="1614300"/>
          <a:ext cx="7225387" cy="807150"/>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en-US" altLang="zh-CN" sz="4000" kern="1200" dirty="0" smtClean="0"/>
            <a:t>QQ</a:t>
          </a:r>
          <a:r>
            <a:rPr lang="zh-CN" altLang="en-US" sz="4000" kern="1200" dirty="0" smtClean="0"/>
            <a:t>盗号产业链的发展现状</a:t>
          </a:r>
          <a:endParaRPr lang="zh-CN" altLang="en-US" sz="4000" kern="1200" dirty="0"/>
        </a:p>
      </dsp:txBody>
      <dsp:txXfrm>
        <a:off x="1054172" y="1614300"/>
        <a:ext cx="7225387" cy="807150"/>
      </dsp:txXfrm>
    </dsp:sp>
    <dsp:sp modelId="{8214892A-B10D-4E43-AB88-14CD49A79654}">
      <dsp:nvSpPr>
        <dsp:cNvPr id="0" name=""/>
        <dsp:cNvSpPr/>
      </dsp:nvSpPr>
      <dsp:spPr>
        <a:xfrm>
          <a:off x="549702" y="1513407"/>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11865B-DDC9-4593-AF02-0BB0D73D1991}">
      <dsp:nvSpPr>
        <dsp:cNvPr id="0" name=""/>
        <dsp:cNvSpPr/>
      </dsp:nvSpPr>
      <dsp:spPr>
        <a:xfrm>
          <a:off x="1054172" y="2825236"/>
          <a:ext cx="7225387"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如何应对</a:t>
          </a:r>
          <a:endParaRPr lang="zh-CN" altLang="en-US" sz="4000" kern="1200" dirty="0"/>
        </a:p>
      </dsp:txBody>
      <dsp:txXfrm>
        <a:off x="1054172" y="2825236"/>
        <a:ext cx="7225387" cy="807150"/>
      </dsp:txXfrm>
    </dsp:sp>
    <dsp:sp modelId="{F6AF8AC3-7A65-4092-9486-B3EC7329A7DB}">
      <dsp:nvSpPr>
        <dsp:cNvPr id="0" name=""/>
        <dsp:cNvSpPr/>
      </dsp:nvSpPr>
      <dsp:spPr>
        <a:xfrm>
          <a:off x="549702" y="2724342"/>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DC5CB4-E82A-439B-8A00-069CE14D1E7C}">
      <dsp:nvSpPr>
        <dsp:cNvPr id="0" name=""/>
        <dsp:cNvSpPr/>
      </dsp:nvSpPr>
      <dsp:spPr>
        <a:xfrm>
          <a:off x="591414" y="4036172"/>
          <a:ext cx="7688144"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未来的展望</a:t>
          </a:r>
          <a:endParaRPr lang="zh-CN" altLang="en-US" sz="4000" kern="1200" dirty="0"/>
        </a:p>
      </dsp:txBody>
      <dsp:txXfrm>
        <a:off x="591414" y="4036172"/>
        <a:ext cx="7688144" cy="807150"/>
      </dsp:txXfrm>
    </dsp:sp>
    <dsp:sp modelId="{A9FCE8C7-8872-4990-81E1-2D94E06D8E2F}">
      <dsp:nvSpPr>
        <dsp:cNvPr id="0" name=""/>
        <dsp:cNvSpPr/>
      </dsp:nvSpPr>
      <dsp:spPr>
        <a:xfrm>
          <a:off x="86945" y="3935278"/>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9F2A3-0BE0-4E96-A9E6-29087FA275B0}">
      <dsp:nvSpPr>
        <dsp:cNvPr id="0" name=""/>
        <dsp:cNvSpPr/>
      </dsp:nvSpPr>
      <dsp:spPr>
        <a:xfrm>
          <a:off x="0" y="0"/>
          <a:ext cx="8353425" cy="522089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89662-1998-4F06-998E-735DEFBD9143}">
      <dsp:nvSpPr>
        <dsp:cNvPr id="0" name=""/>
        <dsp:cNvSpPr/>
      </dsp:nvSpPr>
      <dsp:spPr>
        <a:xfrm>
          <a:off x="822812" y="3895152"/>
          <a:ext cx="192128" cy="1921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8E9D23-FE5B-4BC4-94B1-2BD47C62454F}">
      <dsp:nvSpPr>
        <dsp:cNvPr id="0" name=""/>
        <dsp:cNvSpPr/>
      </dsp:nvSpPr>
      <dsp:spPr>
        <a:xfrm>
          <a:off x="918876" y="3991217"/>
          <a:ext cx="1094298" cy="1242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805" tIns="0" rIns="0" bIns="0" numCol="1" spcCol="1270" anchor="t" anchorCtr="0">
          <a:noAutofit/>
        </a:bodyPr>
        <a:lstStyle/>
        <a:p>
          <a:pPr lvl="0" algn="l" defTabSz="622300">
            <a:lnSpc>
              <a:spcPct val="90000"/>
            </a:lnSpc>
            <a:spcBef>
              <a:spcPct val="0"/>
            </a:spcBef>
            <a:spcAft>
              <a:spcPct val="35000"/>
            </a:spcAft>
          </a:pPr>
          <a:r>
            <a:rPr lang="zh-CN" altLang="en-US" sz="1400" kern="1200" dirty="0" smtClean="0"/>
            <a:t>规模：个体行为</a:t>
          </a:r>
          <a:endParaRPr lang="en-US" altLang="zh-CN" sz="1400" kern="1200" dirty="0" smtClean="0"/>
        </a:p>
        <a:p>
          <a:pPr lvl="0" algn="l" defTabSz="622300">
            <a:lnSpc>
              <a:spcPct val="90000"/>
            </a:lnSpc>
            <a:spcBef>
              <a:spcPct val="0"/>
            </a:spcBef>
            <a:spcAft>
              <a:spcPct val="35000"/>
            </a:spcAft>
          </a:pPr>
          <a:r>
            <a:rPr lang="zh-CN" altLang="en-US" sz="1400" kern="1200" dirty="0" smtClean="0"/>
            <a:t>个人目的</a:t>
          </a:r>
          <a:r>
            <a:rPr lang="en-US" altLang="zh-CN" sz="1400" kern="1200" dirty="0" smtClean="0"/>
            <a:t>/</a:t>
          </a:r>
          <a:r>
            <a:rPr lang="zh-CN" altLang="en-US" sz="1400" kern="1200" dirty="0" smtClean="0"/>
            <a:t>窥探</a:t>
          </a:r>
          <a:r>
            <a:rPr lang="en-US" altLang="zh-CN" sz="1400" kern="1200" dirty="0" smtClean="0"/>
            <a:t>/</a:t>
          </a:r>
          <a:r>
            <a:rPr lang="zh-CN" altLang="en-US" sz="1400" kern="1200" dirty="0" smtClean="0"/>
            <a:t>获取靓号</a:t>
          </a:r>
          <a:endParaRPr lang="zh-CN" altLang="en-US" sz="1400" kern="1200" dirty="0"/>
        </a:p>
      </dsp:txBody>
      <dsp:txXfrm>
        <a:off x="918876" y="3991217"/>
        <a:ext cx="1094298" cy="1242571"/>
      </dsp:txXfrm>
    </dsp:sp>
    <dsp:sp modelId="{BCA35623-0593-4F7E-9395-14F81ADE2C68}">
      <dsp:nvSpPr>
        <dsp:cNvPr id="0" name=""/>
        <dsp:cNvSpPr/>
      </dsp:nvSpPr>
      <dsp:spPr>
        <a:xfrm>
          <a:off x="1862813" y="2895874"/>
          <a:ext cx="300723" cy="3007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30129E-FCA5-4F84-8D23-EA88D48990D2}">
      <dsp:nvSpPr>
        <dsp:cNvPr id="0" name=""/>
        <dsp:cNvSpPr/>
      </dsp:nvSpPr>
      <dsp:spPr>
        <a:xfrm>
          <a:off x="2013175" y="3046236"/>
          <a:ext cx="1386668" cy="2187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47" tIns="0" rIns="0" bIns="0" numCol="1" spcCol="1270" anchor="t" anchorCtr="0">
          <a:noAutofit/>
        </a:bodyPr>
        <a:lstStyle/>
        <a:p>
          <a:pPr lvl="0" algn="l" defTabSz="622300">
            <a:lnSpc>
              <a:spcPct val="90000"/>
            </a:lnSpc>
            <a:spcBef>
              <a:spcPct val="0"/>
            </a:spcBef>
            <a:spcAft>
              <a:spcPct val="35000"/>
            </a:spcAft>
          </a:pPr>
          <a:r>
            <a:rPr lang="zh-CN" altLang="en-US" sz="1400" kern="1200" dirty="0" smtClean="0"/>
            <a:t>规模：小作坊</a:t>
          </a:r>
          <a:endParaRPr lang="en-US" altLang="zh-CN" sz="1400" kern="1200" dirty="0" smtClean="0"/>
        </a:p>
        <a:p>
          <a:pPr lvl="0" algn="l" defTabSz="622300">
            <a:lnSpc>
              <a:spcPct val="90000"/>
            </a:lnSpc>
            <a:spcBef>
              <a:spcPct val="0"/>
            </a:spcBef>
            <a:spcAft>
              <a:spcPct val="35000"/>
            </a:spcAft>
          </a:pPr>
          <a:r>
            <a:rPr lang="zh-CN" altLang="en-US" sz="1400" kern="1200" dirty="0" smtClean="0"/>
            <a:t>有盈利目的批量盗号</a:t>
          </a:r>
          <a:endParaRPr lang="en-US" altLang="zh-CN" sz="1400" kern="1200" dirty="0" smtClean="0"/>
        </a:p>
      </dsp:txBody>
      <dsp:txXfrm>
        <a:off x="2013175" y="3046236"/>
        <a:ext cx="1386668" cy="2187553"/>
      </dsp:txXfrm>
    </dsp:sp>
    <dsp:sp modelId="{FCBD5B4F-9349-451E-BAC9-AEA3411CAA24}">
      <dsp:nvSpPr>
        <dsp:cNvPr id="0" name=""/>
        <dsp:cNvSpPr/>
      </dsp:nvSpPr>
      <dsp:spPr>
        <a:xfrm>
          <a:off x="3199361" y="2099166"/>
          <a:ext cx="400964" cy="4009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830F6E-69C9-4D78-BC2F-F0642DEF5468}">
      <dsp:nvSpPr>
        <dsp:cNvPr id="0" name=""/>
        <dsp:cNvSpPr/>
      </dsp:nvSpPr>
      <dsp:spPr>
        <a:xfrm>
          <a:off x="3456634" y="2299648"/>
          <a:ext cx="1237678" cy="293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463" tIns="0" rIns="0" bIns="0" numCol="1" spcCol="1270" anchor="t" anchorCtr="0">
          <a:noAutofit/>
        </a:bodyPr>
        <a:lstStyle/>
        <a:p>
          <a:pPr lvl="0" algn="l" defTabSz="622300">
            <a:lnSpc>
              <a:spcPct val="90000"/>
            </a:lnSpc>
            <a:spcBef>
              <a:spcPct val="0"/>
            </a:spcBef>
            <a:spcAft>
              <a:spcPct val="35000"/>
            </a:spcAft>
          </a:pPr>
          <a:r>
            <a:rPr lang="zh-CN" altLang="en-US" sz="1400" kern="1200" dirty="0" smtClean="0"/>
            <a:t>规模：形成联盟</a:t>
          </a:r>
          <a:endParaRPr lang="en-US" altLang="zh-CN" sz="1400" kern="1200" dirty="0" smtClean="0"/>
        </a:p>
        <a:p>
          <a:pPr lvl="0" algn="l" defTabSz="622300">
            <a:lnSpc>
              <a:spcPct val="90000"/>
            </a:lnSpc>
            <a:spcBef>
              <a:spcPct val="0"/>
            </a:spcBef>
            <a:spcAft>
              <a:spcPct val="35000"/>
            </a:spcAft>
          </a:pPr>
          <a:r>
            <a:rPr lang="zh-CN" altLang="en-US" sz="1400" kern="1200" dirty="0" smtClean="0"/>
            <a:t>开始分工合作，产业链逐步形成</a:t>
          </a:r>
          <a:endParaRPr lang="zh-CN" altLang="en-US" sz="1400" kern="1200" dirty="0"/>
        </a:p>
      </dsp:txBody>
      <dsp:txXfrm>
        <a:off x="3456634" y="2299648"/>
        <a:ext cx="1237678" cy="2934140"/>
      </dsp:txXfrm>
    </dsp:sp>
    <dsp:sp modelId="{A2DC364E-1C6E-41DD-837D-6E8199694F82}">
      <dsp:nvSpPr>
        <dsp:cNvPr id="0" name=""/>
        <dsp:cNvSpPr/>
      </dsp:nvSpPr>
      <dsp:spPr>
        <a:xfrm>
          <a:off x="4753098" y="1476836"/>
          <a:ext cx="517912" cy="5179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3F66A1-C969-4614-9381-F4FA77FDD3B2}">
      <dsp:nvSpPr>
        <dsp:cNvPr id="0" name=""/>
        <dsp:cNvSpPr/>
      </dsp:nvSpPr>
      <dsp:spPr>
        <a:xfrm>
          <a:off x="4822373" y="1748691"/>
          <a:ext cx="1469183" cy="349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431" tIns="0" rIns="0" bIns="0" numCol="1" spcCol="1270" anchor="t" anchorCtr="0">
          <a:noAutofit/>
        </a:bodyPr>
        <a:lstStyle/>
        <a:p>
          <a:pPr lvl="0" algn="l" defTabSz="622300">
            <a:lnSpc>
              <a:spcPct val="90000"/>
            </a:lnSpc>
            <a:spcBef>
              <a:spcPct val="0"/>
            </a:spcBef>
            <a:spcAft>
              <a:spcPct val="35000"/>
            </a:spcAft>
          </a:pPr>
          <a:endParaRPr lang="en-US" altLang="zh-CN" sz="1400" kern="1200" dirty="0" smtClean="0"/>
        </a:p>
        <a:p>
          <a:pPr lvl="0" algn="l" defTabSz="622300">
            <a:lnSpc>
              <a:spcPct val="90000"/>
            </a:lnSpc>
            <a:spcBef>
              <a:spcPct val="0"/>
            </a:spcBef>
            <a:spcAft>
              <a:spcPct val="35000"/>
            </a:spcAft>
          </a:pPr>
          <a:r>
            <a:rPr lang="zh-CN" altLang="en-US" sz="1400" kern="1200" dirty="0" smtClean="0"/>
            <a:t>规模：集团化</a:t>
          </a:r>
          <a:endParaRPr lang="en-US" altLang="zh-CN" sz="1400" kern="1200" dirty="0" smtClean="0"/>
        </a:p>
        <a:p>
          <a:pPr lvl="0" algn="l" defTabSz="622300">
            <a:lnSpc>
              <a:spcPct val="90000"/>
            </a:lnSpc>
            <a:spcBef>
              <a:spcPct val="0"/>
            </a:spcBef>
            <a:spcAft>
              <a:spcPct val="35000"/>
            </a:spcAft>
          </a:pPr>
          <a:r>
            <a:rPr lang="zh-CN" altLang="en-US" sz="1400" kern="1200" dirty="0" smtClean="0"/>
            <a:t>分布式</a:t>
          </a:r>
          <a:endParaRPr lang="en-US" altLang="zh-CN" sz="1400" kern="1200" dirty="0" smtClean="0"/>
        </a:p>
        <a:p>
          <a:pPr lvl="0" algn="l" defTabSz="622300">
            <a:lnSpc>
              <a:spcPct val="90000"/>
            </a:lnSpc>
            <a:spcBef>
              <a:spcPct val="0"/>
            </a:spcBef>
            <a:spcAft>
              <a:spcPct val="35000"/>
            </a:spcAft>
          </a:pPr>
          <a:r>
            <a:rPr lang="zh-CN" altLang="en-US" sz="1400" kern="1200" dirty="0" smtClean="0"/>
            <a:t>产业链模式走向成熟</a:t>
          </a:r>
          <a:endParaRPr lang="zh-CN" altLang="en-US" sz="1400" kern="1200" dirty="0"/>
        </a:p>
      </dsp:txBody>
      <dsp:txXfrm>
        <a:off x="4822373" y="1748691"/>
        <a:ext cx="1469183" cy="3497996"/>
      </dsp:txXfrm>
    </dsp:sp>
    <dsp:sp modelId="{B9DC046D-96F9-4E7B-BBC0-6A35540BA593}">
      <dsp:nvSpPr>
        <dsp:cNvPr id="0" name=""/>
        <dsp:cNvSpPr/>
      </dsp:nvSpPr>
      <dsp:spPr>
        <a:xfrm>
          <a:off x="6352779" y="1061253"/>
          <a:ext cx="659920" cy="6599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F7FB26-7771-4058-A3C6-9FBD48F35457}">
      <dsp:nvSpPr>
        <dsp:cNvPr id="0" name=""/>
        <dsp:cNvSpPr/>
      </dsp:nvSpPr>
      <dsp:spPr>
        <a:xfrm>
          <a:off x="6624984" y="1404112"/>
          <a:ext cx="1238144" cy="384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678" tIns="0" rIns="0" bIns="0" numCol="1" spcCol="1270" anchor="t" anchorCtr="0">
          <a:noAutofit/>
        </a:bodyPr>
        <a:lstStyle/>
        <a:p>
          <a:pPr lvl="0" algn="l" defTabSz="622300">
            <a:lnSpc>
              <a:spcPct val="90000"/>
            </a:lnSpc>
            <a:spcBef>
              <a:spcPct val="0"/>
            </a:spcBef>
            <a:spcAft>
              <a:spcPct val="35000"/>
            </a:spcAft>
          </a:pPr>
          <a:endParaRPr lang="en-US" altLang="zh-CN" sz="1400" kern="1200" dirty="0" smtClean="0"/>
        </a:p>
        <a:p>
          <a:pPr lvl="0" algn="l" defTabSz="622300">
            <a:lnSpc>
              <a:spcPct val="90000"/>
            </a:lnSpc>
            <a:spcBef>
              <a:spcPct val="0"/>
            </a:spcBef>
            <a:spcAft>
              <a:spcPct val="35000"/>
            </a:spcAft>
          </a:pPr>
          <a:r>
            <a:rPr lang="zh-CN" altLang="en-US" sz="1400" kern="1200" dirty="0" smtClean="0"/>
            <a:t>黑云化</a:t>
          </a:r>
          <a:endParaRPr lang="en-US" altLang="zh-CN" sz="1400" kern="1200" dirty="0" smtClean="0"/>
        </a:p>
        <a:p>
          <a:pPr lvl="0" algn="l" defTabSz="622300">
            <a:lnSpc>
              <a:spcPct val="90000"/>
            </a:lnSpc>
            <a:spcBef>
              <a:spcPct val="0"/>
            </a:spcBef>
            <a:spcAft>
              <a:spcPct val="35000"/>
            </a:spcAft>
          </a:pPr>
          <a:r>
            <a:rPr lang="zh-CN" altLang="en-US" sz="1400" kern="1200" dirty="0" smtClean="0"/>
            <a:t>大规模集团化，更好的产业细分</a:t>
          </a:r>
          <a:endParaRPr lang="en-US" altLang="zh-CN" sz="1400" kern="1200" dirty="0" smtClean="0"/>
        </a:p>
        <a:p>
          <a:pPr lvl="0" algn="l" defTabSz="622300">
            <a:lnSpc>
              <a:spcPct val="90000"/>
            </a:lnSpc>
            <a:spcBef>
              <a:spcPct val="0"/>
            </a:spcBef>
            <a:spcAft>
              <a:spcPct val="35000"/>
            </a:spcAft>
          </a:pPr>
          <a:r>
            <a:rPr lang="zh-CN" altLang="en-US" sz="1400" kern="1200" dirty="0" smtClean="0"/>
            <a:t>黑色产业链达到一个高度</a:t>
          </a:r>
          <a:endParaRPr lang="en-US" altLang="zh-CN" sz="1400" kern="1200" dirty="0" smtClean="0"/>
        </a:p>
      </dsp:txBody>
      <dsp:txXfrm>
        <a:off x="6624984" y="1404112"/>
        <a:ext cx="1238144" cy="3842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AFB20-C3A6-4D1B-81A6-83FBE01557D3}">
      <dsp:nvSpPr>
        <dsp:cNvPr id="0" name=""/>
        <dsp:cNvSpPr/>
      </dsp:nvSpPr>
      <dsp:spPr>
        <a:xfrm>
          <a:off x="-5932407" y="-907830"/>
          <a:ext cx="7062348" cy="7062348"/>
        </a:xfrm>
        <a:prstGeom prst="blockArc">
          <a:avLst>
            <a:gd name="adj1" fmla="val 18900000"/>
            <a:gd name="adj2" fmla="val 2700000"/>
            <a:gd name="adj3" fmla="val 30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90C7C2-11E5-4F97-99F3-2C95615F3E67}">
      <dsp:nvSpPr>
        <dsp:cNvPr id="0" name=""/>
        <dsp:cNvSpPr/>
      </dsp:nvSpPr>
      <dsp:spPr>
        <a:xfrm>
          <a:off x="591414" y="403365"/>
          <a:ext cx="7688144"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背景</a:t>
          </a:r>
          <a:endParaRPr lang="zh-CN" altLang="en-US" sz="4000" kern="1200" dirty="0"/>
        </a:p>
      </dsp:txBody>
      <dsp:txXfrm>
        <a:off x="591414" y="403365"/>
        <a:ext cx="7688144" cy="807150"/>
      </dsp:txXfrm>
    </dsp:sp>
    <dsp:sp modelId="{D488BB01-8C1E-459C-8B2C-6CD3ABA92185}">
      <dsp:nvSpPr>
        <dsp:cNvPr id="0" name=""/>
        <dsp:cNvSpPr/>
      </dsp:nvSpPr>
      <dsp:spPr>
        <a:xfrm>
          <a:off x="86945" y="302471"/>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9F59B9-AB67-45AD-911A-40A5A007F17C}">
      <dsp:nvSpPr>
        <dsp:cNvPr id="0" name=""/>
        <dsp:cNvSpPr/>
      </dsp:nvSpPr>
      <dsp:spPr>
        <a:xfrm>
          <a:off x="1054172" y="1614300"/>
          <a:ext cx="7225387"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en-US" altLang="zh-CN" sz="4000" kern="1200" dirty="0" smtClean="0"/>
            <a:t>QQ</a:t>
          </a:r>
          <a:r>
            <a:rPr lang="zh-CN" altLang="en-US" sz="4000" kern="1200" dirty="0" smtClean="0"/>
            <a:t>盗号产业链的发展现状</a:t>
          </a:r>
          <a:endParaRPr lang="zh-CN" altLang="en-US" sz="4000" kern="1200" dirty="0"/>
        </a:p>
      </dsp:txBody>
      <dsp:txXfrm>
        <a:off x="1054172" y="1614300"/>
        <a:ext cx="7225387" cy="807150"/>
      </dsp:txXfrm>
    </dsp:sp>
    <dsp:sp modelId="{8214892A-B10D-4E43-AB88-14CD49A79654}">
      <dsp:nvSpPr>
        <dsp:cNvPr id="0" name=""/>
        <dsp:cNvSpPr/>
      </dsp:nvSpPr>
      <dsp:spPr>
        <a:xfrm>
          <a:off x="549702" y="1513407"/>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11865B-DDC9-4593-AF02-0BB0D73D1991}">
      <dsp:nvSpPr>
        <dsp:cNvPr id="0" name=""/>
        <dsp:cNvSpPr/>
      </dsp:nvSpPr>
      <dsp:spPr>
        <a:xfrm>
          <a:off x="1054172" y="2825236"/>
          <a:ext cx="7225387" cy="807150"/>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如何应对</a:t>
          </a:r>
          <a:endParaRPr lang="zh-CN" altLang="en-US" sz="4000" kern="1200" dirty="0"/>
        </a:p>
      </dsp:txBody>
      <dsp:txXfrm>
        <a:off x="1054172" y="2825236"/>
        <a:ext cx="7225387" cy="807150"/>
      </dsp:txXfrm>
    </dsp:sp>
    <dsp:sp modelId="{F6AF8AC3-7A65-4092-9486-B3EC7329A7DB}">
      <dsp:nvSpPr>
        <dsp:cNvPr id="0" name=""/>
        <dsp:cNvSpPr/>
      </dsp:nvSpPr>
      <dsp:spPr>
        <a:xfrm>
          <a:off x="549702" y="2724342"/>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DC5CB4-E82A-439B-8A00-069CE14D1E7C}">
      <dsp:nvSpPr>
        <dsp:cNvPr id="0" name=""/>
        <dsp:cNvSpPr/>
      </dsp:nvSpPr>
      <dsp:spPr>
        <a:xfrm>
          <a:off x="591414" y="4036172"/>
          <a:ext cx="7688144" cy="807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676" tIns="101600" rIns="101600" bIns="101600" numCol="1" spcCol="1270" anchor="ctr" anchorCtr="0">
          <a:noAutofit/>
        </a:bodyPr>
        <a:lstStyle/>
        <a:p>
          <a:pPr lvl="0" algn="l" defTabSz="1778000">
            <a:lnSpc>
              <a:spcPct val="90000"/>
            </a:lnSpc>
            <a:spcBef>
              <a:spcPct val="0"/>
            </a:spcBef>
            <a:spcAft>
              <a:spcPct val="35000"/>
            </a:spcAft>
          </a:pPr>
          <a:r>
            <a:rPr lang="zh-CN" altLang="en-US" sz="4000" kern="1200" dirty="0" smtClean="0"/>
            <a:t>未来的展望</a:t>
          </a:r>
          <a:endParaRPr lang="zh-CN" altLang="en-US" sz="4000" kern="1200" dirty="0"/>
        </a:p>
      </dsp:txBody>
      <dsp:txXfrm>
        <a:off x="591414" y="4036172"/>
        <a:ext cx="7688144" cy="807150"/>
      </dsp:txXfrm>
    </dsp:sp>
    <dsp:sp modelId="{A9FCE8C7-8872-4990-81E1-2D94E06D8E2F}">
      <dsp:nvSpPr>
        <dsp:cNvPr id="0" name=""/>
        <dsp:cNvSpPr/>
      </dsp:nvSpPr>
      <dsp:spPr>
        <a:xfrm>
          <a:off x="86945" y="3935278"/>
          <a:ext cx="1008938" cy="10089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4203A-05A8-4BF0-8195-21B1A7B8F7EF}">
      <dsp:nvSpPr>
        <dsp:cNvPr id="0" name=""/>
        <dsp:cNvSpPr/>
      </dsp:nvSpPr>
      <dsp:spPr>
        <a:xfrm>
          <a:off x="2377340" y="1297683"/>
          <a:ext cx="1649411" cy="1426807"/>
        </a:xfrm>
        <a:prstGeom prst="hexagon">
          <a:avLst>
            <a:gd name="adj" fmla="val 28570"/>
            <a:gd name="vf" fmla="val 11547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rgbClr val="C00000"/>
              </a:solidFill>
            </a:rPr>
            <a:t>提高成本</a:t>
          </a:r>
          <a:endParaRPr lang="zh-CN" altLang="en-US" sz="2000" kern="1200" dirty="0">
            <a:solidFill>
              <a:srgbClr val="C00000"/>
            </a:solidFill>
          </a:endParaRPr>
        </a:p>
      </dsp:txBody>
      <dsp:txXfrm>
        <a:off x="2650671" y="1534125"/>
        <a:ext cx="1102749" cy="953923"/>
      </dsp:txXfrm>
    </dsp:sp>
    <dsp:sp modelId="{D6B23051-D160-493E-B8DF-7C62B22EED3D}">
      <dsp:nvSpPr>
        <dsp:cNvPr id="0" name=""/>
        <dsp:cNvSpPr/>
      </dsp:nvSpPr>
      <dsp:spPr>
        <a:xfrm>
          <a:off x="2160238" y="759935"/>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C8388-759C-4320-8544-29EFFA373F91}">
      <dsp:nvSpPr>
        <dsp:cNvPr id="0" name=""/>
        <dsp:cNvSpPr/>
      </dsp:nvSpPr>
      <dsp:spPr>
        <a:xfrm>
          <a:off x="2520286" y="0"/>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前端</a:t>
          </a:r>
          <a:endParaRPr lang="en-US" altLang="zh-CN" sz="2000" kern="1200" dirty="0" smtClean="0"/>
        </a:p>
        <a:p>
          <a:pPr lvl="0" algn="ctr" defTabSz="889000">
            <a:lnSpc>
              <a:spcPct val="90000"/>
            </a:lnSpc>
            <a:spcBef>
              <a:spcPct val="0"/>
            </a:spcBef>
            <a:spcAft>
              <a:spcPct val="35000"/>
            </a:spcAft>
          </a:pPr>
          <a:r>
            <a:rPr lang="zh-CN" altLang="en-US" sz="2000" kern="1200" dirty="0" smtClean="0"/>
            <a:t>对抗</a:t>
          </a:r>
          <a:endParaRPr lang="zh-CN" altLang="en-US" sz="2000" kern="1200" dirty="0"/>
        </a:p>
      </dsp:txBody>
      <dsp:txXfrm>
        <a:off x="2744288" y="193788"/>
        <a:ext cx="903677" cy="781786"/>
      </dsp:txXfrm>
    </dsp:sp>
    <dsp:sp modelId="{02EA2D4B-8236-4436-AB4D-BC685370A437}">
      <dsp:nvSpPr>
        <dsp:cNvPr id="0" name=""/>
        <dsp:cNvSpPr/>
      </dsp:nvSpPr>
      <dsp:spPr>
        <a:xfrm>
          <a:off x="4136482" y="1617477"/>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F9DCD-7250-49A4-9B02-ED87774212B9}">
      <dsp:nvSpPr>
        <dsp:cNvPr id="0" name=""/>
        <dsp:cNvSpPr/>
      </dsp:nvSpPr>
      <dsp:spPr>
        <a:xfrm>
          <a:off x="3768923" y="719236"/>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后台</a:t>
          </a:r>
          <a:endParaRPr lang="en-US" altLang="zh-CN" sz="2000" kern="1200" dirty="0" smtClean="0"/>
        </a:p>
        <a:p>
          <a:pPr lvl="0" algn="ctr" defTabSz="889000">
            <a:lnSpc>
              <a:spcPct val="90000"/>
            </a:lnSpc>
            <a:spcBef>
              <a:spcPct val="0"/>
            </a:spcBef>
            <a:spcAft>
              <a:spcPct val="35000"/>
            </a:spcAft>
          </a:pPr>
          <a:r>
            <a:rPr lang="zh-CN" altLang="en-US" sz="2000" kern="1200" dirty="0" smtClean="0"/>
            <a:t>保护</a:t>
          </a:r>
          <a:endParaRPr lang="zh-CN" altLang="en-US" sz="2000" kern="1200" dirty="0"/>
        </a:p>
      </dsp:txBody>
      <dsp:txXfrm>
        <a:off x="3992925" y="913024"/>
        <a:ext cx="903677" cy="781786"/>
      </dsp:txXfrm>
    </dsp:sp>
    <dsp:sp modelId="{E38FE3EE-0BA0-41D6-B04E-8F5C7906A5E9}">
      <dsp:nvSpPr>
        <dsp:cNvPr id="0" name=""/>
        <dsp:cNvSpPr/>
      </dsp:nvSpPr>
      <dsp:spPr>
        <a:xfrm>
          <a:off x="3631952" y="2749028"/>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004CE-59F8-492A-95E0-A9C618714BB2}">
      <dsp:nvSpPr>
        <dsp:cNvPr id="0" name=""/>
        <dsp:cNvSpPr/>
      </dsp:nvSpPr>
      <dsp:spPr>
        <a:xfrm>
          <a:off x="3768923" y="2133172"/>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法务</a:t>
          </a:r>
          <a:endParaRPr lang="en-US" altLang="zh-CN" sz="2000" kern="1200" dirty="0" smtClean="0"/>
        </a:p>
        <a:p>
          <a:pPr lvl="0" algn="ctr" defTabSz="889000">
            <a:lnSpc>
              <a:spcPct val="90000"/>
            </a:lnSpc>
            <a:spcBef>
              <a:spcPct val="0"/>
            </a:spcBef>
            <a:spcAft>
              <a:spcPct val="35000"/>
            </a:spcAft>
          </a:pPr>
          <a:r>
            <a:rPr lang="zh-CN" altLang="en-US" sz="2000" kern="1200" dirty="0" smtClean="0"/>
            <a:t>打击</a:t>
          </a:r>
          <a:endParaRPr lang="en-US" altLang="zh-CN" sz="2000" kern="1200" dirty="0" smtClean="0"/>
        </a:p>
      </dsp:txBody>
      <dsp:txXfrm>
        <a:off x="3992925" y="2326960"/>
        <a:ext cx="903677" cy="781786"/>
      </dsp:txXfrm>
    </dsp:sp>
    <dsp:sp modelId="{A5092F38-BF17-4CB2-B8D5-143270F7D437}">
      <dsp:nvSpPr>
        <dsp:cNvPr id="0" name=""/>
        <dsp:cNvSpPr/>
      </dsp:nvSpPr>
      <dsp:spPr>
        <a:xfrm>
          <a:off x="2380409" y="2866487"/>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F3A18-169D-45A2-8D82-98C2FFDF2235}">
      <dsp:nvSpPr>
        <dsp:cNvPr id="0" name=""/>
        <dsp:cNvSpPr/>
      </dsp:nvSpPr>
      <dsp:spPr>
        <a:xfrm>
          <a:off x="2529275" y="2853213"/>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用户</a:t>
          </a:r>
          <a:endParaRPr lang="en-US" altLang="zh-CN" sz="2000" kern="1200" dirty="0" smtClean="0"/>
        </a:p>
        <a:p>
          <a:pPr lvl="0" algn="ctr" defTabSz="889000">
            <a:lnSpc>
              <a:spcPct val="90000"/>
            </a:lnSpc>
            <a:spcBef>
              <a:spcPct val="0"/>
            </a:spcBef>
            <a:spcAft>
              <a:spcPct val="35000"/>
            </a:spcAft>
          </a:pPr>
          <a:r>
            <a:rPr lang="zh-CN" altLang="en-US" sz="2000" kern="1200" dirty="0" smtClean="0"/>
            <a:t>自助</a:t>
          </a:r>
          <a:endParaRPr lang="zh-CN" altLang="en-US" sz="2000" kern="1200" dirty="0"/>
        </a:p>
      </dsp:txBody>
      <dsp:txXfrm>
        <a:off x="2753277" y="3047001"/>
        <a:ext cx="903677" cy="781786"/>
      </dsp:txXfrm>
    </dsp:sp>
    <dsp:sp modelId="{B7800660-9D01-485D-A887-61303C07A8A0}">
      <dsp:nvSpPr>
        <dsp:cNvPr id="0" name=""/>
        <dsp:cNvSpPr/>
      </dsp:nvSpPr>
      <dsp:spPr>
        <a:xfrm>
          <a:off x="1642222" y="1864463"/>
          <a:ext cx="622318" cy="53620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798240-526F-42EC-A0AC-5EAD6F585A18}">
      <dsp:nvSpPr>
        <dsp:cNvPr id="0" name=""/>
        <dsp:cNvSpPr/>
      </dsp:nvSpPr>
      <dsp:spPr>
        <a:xfrm>
          <a:off x="1283871" y="2133976"/>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用户</a:t>
          </a:r>
          <a:endParaRPr lang="en-US" altLang="zh-CN" sz="2000" kern="1200" dirty="0" smtClean="0"/>
        </a:p>
        <a:p>
          <a:pPr lvl="0" algn="ctr" defTabSz="889000">
            <a:lnSpc>
              <a:spcPct val="90000"/>
            </a:lnSpc>
            <a:spcBef>
              <a:spcPct val="0"/>
            </a:spcBef>
            <a:spcAft>
              <a:spcPct val="35000"/>
            </a:spcAft>
          </a:pPr>
          <a:r>
            <a:rPr lang="zh-CN" altLang="en-US" sz="2000" kern="1200" dirty="0" smtClean="0"/>
            <a:t>教育</a:t>
          </a:r>
          <a:endParaRPr lang="zh-CN" altLang="en-US" sz="2000" kern="1200" dirty="0"/>
        </a:p>
      </dsp:txBody>
      <dsp:txXfrm>
        <a:off x="1507873" y="2327764"/>
        <a:ext cx="903677" cy="781786"/>
      </dsp:txXfrm>
    </dsp:sp>
    <dsp:sp modelId="{C364931E-57F7-40FF-8878-AEABB20D9E8F}">
      <dsp:nvSpPr>
        <dsp:cNvPr id="0" name=""/>
        <dsp:cNvSpPr/>
      </dsp:nvSpPr>
      <dsp:spPr>
        <a:xfrm>
          <a:off x="1283871" y="717627"/>
          <a:ext cx="1351681" cy="116936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业界</a:t>
          </a:r>
          <a:endParaRPr lang="en-US" altLang="zh-CN" sz="2000" kern="1200" dirty="0" smtClean="0"/>
        </a:p>
        <a:p>
          <a:pPr lvl="0" algn="ctr" defTabSz="889000">
            <a:lnSpc>
              <a:spcPct val="90000"/>
            </a:lnSpc>
            <a:spcBef>
              <a:spcPct val="0"/>
            </a:spcBef>
            <a:spcAft>
              <a:spcPct val="35000"/>
            </a:spcAft>
          </a:pPr>
          <a:r>
            <a:rPr lang="zh-CN" altLang="en-US" sz="2000" kern="1200" dirty="0" smtClean="0"/>
            <a:t>合作</a:t>
          </a:r>
          <a:endParaRPr lang="zh-CN" altLang="en-US" sz="2000" kern="1200" dirty="0"/>
        </a:p>
      </dsp:txBody>
      <dsp:txXfrm>
        <a:off x="1507873" y="911415"/>
        <a:ext cx="903677" cy="7817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6AD04-8493-4F83-8988-7E9E54F0161D}">
      <dsp:nvSpPr>
        <dsp:cNvPr id="0" name=""/>
        <dsp:cNvSpPr/>
      </dsp:nvSpPr>
      <dsp:spPr>
        <a:xfrm>
          <a:off x="1143722" y="423642"/>
          <a:ext cx="2825123" cy="2825123"/>
        </a:xfrm>
        <a:prstGeom prst="blockArc">
          <a:avLst>
            <a:gd name="adj1" fmla="val 10800000"/>
            <a:gd name="adj2" fmla="val 162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C45356-C3D0-436C-BAF4-F74FDAD2B09E}">
      <dsp:nvSpPr>
        <dsp:cNvPr id="0" name=""/>
        <dsp:cNvSpPr/>
      </dsp:nvSpPr>
      <dsp:spPr>
        <a:xfrm>
          <a:off x="1143722" y="423642"/>
          <a:ext cx="2825123" cy="2825123"/>
        </a:xfrm>
        <a:prstGeom prst="blockArc">
          <a:avLst>
            <a:gd name="adj1" fmla="val 5400000"/>
            <a:gd name="adj2" fmla="val 108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A33994-6520-441B-A98E-5697CF333B30}">
      <dsp:nvSpPr>
        <dsp:cNvPr id="0" name=""/>
        <dsp:cNvSpPr/>
      </dsp:nvSpPr>
      <dsp:spPr>
        <a:xfrm>
          <a:off x="1143722" y="423642"/>
          <a:ext cx="2825123" cy="2825123"/>
        </a:xfrm>
        <a:prstGeom prst="blockArc">
          <a:avLst>
            <a:gd name="adj1" fmla="val 0"/>
            <a:gd name="adj2" fmla="val 54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5F3FFB-D6E4-46DA-B1E5-E3CA408290A8}">
      <dsp:nvSpPr>
        <dsp:cNvPr id="0" name=""/>
        <dsp:cNvSpPr/>
      </dsp:nvSpPr>
      <dsp:spPr>
        <a:xfrm>
          <a:off x="1143722" y="423642"/>
          <a:ext cx="2825123" cy="2825123"/>
        </a:xfrm>
        <a:prstGeom prst="blockArc">
          <a:avLst>
            <a:gd name="adj1" fmla="val 16200000"/>
            <a:gd name="adj2" fmla="val 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737AD6-00B1-4EF2-AD6D-04AFA5D5EE53}">
      <dsp:nvSpPr>
        <dsp:cNvPr id="0" name=""/>
        <dsp:cNvSpPr/>
      </dsp:nvSpPr>
      <dsp:spPr>
        <a:xfrm>
          <a:off x="1905979" y="1185899"/>
          <a:ext cx="1300609" cy="13006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zh-CN" altLang="en-US" sz="2200" kern="1200" dirty="0" smtClean="0"/>
            <a:t>异常行为检测</a:t>
          </a:r>
          <a:endParaRPr lang="zh-CN" altLang="en-US" sz="2200" kern="1200" dirty="0"/>
        </a:p>
      </dsp:txBody>
      <dsp:txXfrm>
        <a:off x="2096449" y="1376369"/>
        <a:ext cx="919669" cy="919669"/>
      </dsp:txXfrm>
    </dsp:sp>
    <dsp:sp modelId="{1AF41F46-6D0F-4B71-BE71-8B6639EDD4F8}">
      <dsp:nvSpPr>
        <dsp:cNvPr id="0" name=""/>
        <dsp:cNvSpPr/>
      </dsp:nvSpPr>
      <dsp:spPr>
        <a:xfrm>
          <a:off x="2101070" y="1204"/>
          <a:ext cx="910426" cy="9104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数据采集</a:t>
          </a:r>
          <a:endParaRPr lang="zh-CN" altLang="en-US" sz="1900" kern="1200" dirty="0"/>
        </a:p>
      </dsp:txBody>
      <dsp:txXfrm>
        <a:off x="2234399" y="134533"/>
        <a:ext cx="643768" cy="643768"/>
      </dsp:txXfrm>
    </dsp:sp>
    <dsp:sp modelId="{8D346338-BCC9-41F0-A4E9-3BFD89138A33}">
      <dsp:nvSpPr>
        <dsp:cNvPr id="0" name=""/>
        <dsp:cNvSpPr/>
      </dsp:nvSpPr>
      <dsp:spPr>
        <a:xfrm>
          <a:off x="3480857" y="1380990"/>
          <a:ext cx="910426" cy="9104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a:t>
          </a:r>
          <a:endParaRPr lang="zh-CN" altLang="en-US" sz="1900" kern="1200" dirty="0"/>
        </a:p>
      </dsp:txBody>
      <dsp:txXfrm>
        <a:off x="3614186" y="1514319"/>
        <a:ext cx="643768" cy="643768"/>
      </dsp:txXfrm>
    </dsp:sp>
    <dsp:sp modelId="{9A61B115-89E0-4B20-9635-3DBBA45F2D63}">
      <dsp:nvSpPr>
        <dsp:cNvPr id="0" name=""/>
        <dsp:cNvSpPr/>
      </dsp:nvSpPr>
      <dsp:spPr>
        <a:xfrm>
          <a:off x="2101070" y="2760777"/>
          <a:ext cx="910426" cy="9104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恶意建模</a:t>
          </a:r>
          <a:endParaRPr lang="zh-CN" altLang="en-US" sz="1900" kern="1200" dirty="0"/>
        </a:p>
      </dsp:txBody>
      <dsp:txXfrm>
        <a:off x="2234399" y="2894106"/>
        <a:ext cx="643768" cy="643768"/>
      </dsp:txXfrm>
    </dsp:sp>
    <dsp:sp modelId="{A3A7A02B-38BA-4610-BBD7-A3EDA46E729E}">
      <dsp:nvSpPr>
        <dsp:cNvPr id="0" name=""/>
        <dsp:cNvSpPr/>
      </dsp:nvSpPr>
      <dsp:spPr>
        <a:xfrm>
          <a:off x="721284" y="1380990"/>
          <a:ext cx="910426" cy="9104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串</a:t>
          </a:r>
          <a:r>
            <a:rPr lang="en-US" altLang="zh-CN" sz="1900" kern="1200" dirty="0" smtClean="0"/>
            <a:t>/</a:t>
          </a:r>
          <a:r>
            <a:rPr lang="zh-CN" altLang="en-US" sz="1900" kern="1200" dirty="0" smtClean="0"/>
            <a:t>并联化</a:t>
          </a:r>
          <a:endParaRPr lang="zh-CN" altLang="en-US" sz="1900" kern="1200" dirty="0"/>
        </a:p>
      </dsp:txBody>
      <dsp:txXfrm>
        <a:off x="854613" y="1514319"/>
        <a:ext cx="643768" cy="6437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74E17-F79E-43A4-829E-C952E0030F42}">
      <dsp:nvSpPr>
        <dsp:cNvPr id="0" name=""/>
        <dsp:cNvSpPr/>
      </dsp:nvSpPr>
      <dsp:spPr>
        <a:xfrm>
          <a:off x="1223418" y="446253"/>
          <a:ext cx="2977427" cy="2977427"/>
        </a:xfrm>
        <a:prstGeom prst="blockArc">
          <a:avLst>
            <a:gd name="adj1" fmla="val 1188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F9815D-237B-4FA1-BE00-53B73304122F}">
      <dsp:nvSpPr>
        <dsp:cNvPr id="0" name=""/>
        <dsp:cNvSpPr/>
      </dsp:nvSpPr>
      <dsp:spPr>
        <a:xfrm>
          <a:off x="1223418" y="446253"/>
          <a:ext cx="2977427" cy="2977427"/>
        </a:xfrm>
        <a:prstGeom prst="blockArc">
          <a:avLst>
            <a:gd name="adj1" fmla="val 7560000"/>
            <a:gd name="adj2" fmla="val 1188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C05717-BBCA-4F6A-8C26-C44A62B54808}">
      <dsp:nvSpPr>
        <dsp:cNvPr id="0" name=""/>
        <dsp:cNvSpPr/>
      </dsp:nvSpPr>
      <dsp:spPr>
        <a:xfrm>
          <a:off x="1223418" y="446253"/>
          <a:ext cx="2977427" cy="2977427"/>
        </a:xfrm>
        <a:prstGeom prst="blockArc">
          <a:avLst>
            <a:gd name="adj1" fmla="val 3240000"/>
            <a:gd name="adj2" fmla="val 756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EBE30A-B951-4333-8204-8682B606219D}">
      <dsp:nvSpPr>
        <dsp:cNvPr id="0" name=""/>
        <dsp:cNvSpPr/>
      </dsp:nvSpPr>
      <dsp:spPr>
        <a:xfrm>
          <a:off x="1223418" y="446253"/>
          <a:ext cx="2977427" cy="2977427"/>
        </a:xfrm>
        <a:prstGeom prst="blockArc">
          <a:avLst>
            <a:gd name="adj1" fmla="val 20520000"/>
            <a:gd name="adj2" fmla="val 324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F71412-3C78-4487-BCCA-B8DF4F35DBD3}">
      <dsp:nvSpPr>
        <dsp:cNvPr id="0" name=""/>
        <dsp:cNvSpPr/>
      </dsp:nvSpPr>
      <dsp:spPr>
        <a:xfrm>
          <a:off x="1223418" y="446253"/>
          <a:ext cx="2977427" cy="2977427"/>
        </a:xfrm>
        <a:prstGeom prst="blockArc">
          <a:avLst>
            <a:gd name="adj1" fmla="val 16200000"/>
            <a:gd name="adj2" fmla="val 2052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A506B3-1AE9-4DD1-8358-CC4A8BCD3FA2}">
      <dsp:nvSpPr>
        <dsp:cNvPr id="0" name=""/>
        <dsp:cNvSpPr/>
      </dsp:nvSpPr>
      <dsp:spPr>
        <a:xfrm>
          <a:off x="2027477" y="1250312"/>
          <a:ext cx="1369308" cy="13693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安全</a:t>
          </a:r>
          <a:endParaRPr lang="en-US" altLang="zh-CN" sz="1600" kern="1200" dirty="0" smtClean="0"/>
        </a:p>
        <a:p>
          <a:pPr lvl="0" algn="ctr" defTabSz="711200">
            <a:lnSpc>
              <a:spcPct val="90000"/>
            </a:lnSpc>
            <a:spcBef>
              <a:spcPct val="0"/>
            </a:spcBef>
            <a:spcAft>
              <a:spcPct val="35000"/>
            </a:spcAft>
          </a:pPr>
          <a:r>
            <a:rPr lang="zh-CN" altLang="en-US" sz="1600" kern="1200" dirty="0" smtClean="0"/>
            <a:t>产品</a:t>
          </a:r>
          <a:endParaRPr lang="en-US" altLang="zh-CN" sz="1600" kern="1200" dirty="0" smtClean="0"/>
        </a:p>
        <a:p>
          <a:pPr lvl="0" algn="ctr" defTabSz="711200">
            <a:lnSpc>
              <a:spcPct val="90000"/>
            </a:lnSpc>
            <a:spcBef>
              <a:spcPct val="0"/>
            </a:spcBef>
            <a:spcAft>
              <a:spcPct val="35000"/>
            </a:spcAft>
          </a:pPr>
          <a:r>
            <a:rPr lang="zh-CN" altLang="en-US" sz="1600" kern="1200" dirty="0" smtClean="0"/>
            <a:t>服务</a:t>
          </a:r>
          <a:endParaRPr lang="zh-CN" altLang="en-US" sz="1600" kern="1200" dirty="0"/>
        </a:p>
      </dsp:txBody>
      <dsp:txXfrm>
        <a:off x="2228008" y="1450843"/>
        <a:ext cx="968246" cy="968246"/>
      </dsp:txXfrm>
    </dsp:sp>
    <dsp:sp modelId="{B3D53E39-AE7E-4D8A-903E-C8666FC32CFF}">
      <dsp:nvSpPr>
        <dsp:cNvPr id="0" name=""/>
        <dsp:cNvSpPr/>
      </dsp:nvSpPr>
      <dsp:spPr>
        <a:xfrm>
          <a:off x="2232873" y="1501"/>
          <a:ext cx="958516" cy="95851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登录</a:t>
          </a:r>
          <a:endParaRPr lang="en-US" altLang="zh-CN" sz="1400" kern="1200" dirty="0" smtClean="0"/>
        </a:p>
        <a:p>
          <a:pPr lvl="0" algn="ctr" defTabSz="622300">
            <a:lnSpc>
              <a:spcPct val="90000"/>
            </a:lnSpc>
            <a:spcBef>
              <a:spcPct val="0"/>
            </a:spcBef>
            <a:spcAft>
              <a:spcPct val="35000"/>
            </a:spcAft>
          </a:pPr>
          <a:r>
            <a:rPr lang="zh-CN" altLang="en-US" sz="1400" kern="1200" dirty="0" smtClean="0"/>
            <a:t>保护</a:t>
          </a:r>
          <a:endParaRPr lang="zh-CN" altLang="en-US" sz="1400" kern="1200" dirty="0"/>
        </a:p>
      </dsp:txBody>
      <dsp:txXfrm>
        <a:off x="2373244" y="141872"/>
        <a:ext cx="677774" cy="677774"/>
      </dsp:txXfrm>
    </dsp:sp>
    <dsp:sp modelId="{2819B9E4-83EC-4D2D-81E5-03C9B83D971A}">
      <dsp:nvSpPr>
        <dsp:cNvPr id="0" name=""/>
        <dsp:cNvSpPr/>
      </dsp:nvSpPr>
      <dsp:spPr>
        <a:xfrm>
          <a:off x="3615907" y="1006334"/>
          <a:ext cx="958516" cy="95851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虚拟</a:t>
          </a:r>
          <a:endParaRPr lang="en-US" altLang="zh-CN" sz="1400" kern="1200" dirty="0" smtClean="0"/>
        </a:p>
        <a:p>
          <a:pPr lvl="0" algn="ctr" defTabSz="622300">
            <a:lnSpc>
              <a:spcPct val="90000"/>
            </a:lnSpc>
            <a:spcBef>
              <a:spcPct val="0"/>
            </a:spcBef>
            <a:spcAft>
              <a:spcPct val="35000"/>
            </a:spcAft>
          </a:pPr>
          <a:r>
            <a:rPr lang="zh-CN" altLang="en-US" sz="1400" kern="1200" dirty="0" smtClean="0"/>
            <a:t>财产</a:t>
          </a:r>
          <a:endParaRPr lang="zh-CN" altLang="en-US" sz="1400" kern="1200" dirty="0"/>
        </a:p>
      </dsp:txBody>
      <dsp:txXfrm>
        <a:off x="3756278" y="1146705"/>
        <a:ext cx="677774" cy="677774"/>
      </dsp:txXfrm>
    </dsp:sp>
    <dsp:sp modelId="{406F9650-D869-4F5E-A8FA-7DD3490D70BF}">
      <dsp:nvSpPr>
        <dsp:cNvPr id="0" name=""/>
        <dsp:cNvSpPr/>
      </dsp:nvSpPr>
      <dsp:spPr>
        <a:xfrm>
          <a:off x="3087635" y="2632187"/>
          <a:ext cx="958516" cy="95851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敏感</a:t>
          </a:r>
          <a:endParaRPr lang="en-US" altLang="zh-CN" sz="1400" kern="1200" dirty="0" smtClean="0"/>
        </a:p>
        <a:p>
          <a:pPr lvl="0" algn="ctr" defTabSz="622300">
            <a:lnSpc>
              <a:spcPct val="90000"/>
            </a:lnSpc>
            <a:spcBef>
              <a:spcPct val="0"/>
            </a:spcBef>
            <a:spcAft>
              <a:spcPct val="35000"/>
            </a:spcAft>
          </a:pPr>
          <a:r>
            <a:rPr lang="zh-CN" altLang="en-US" sz="1400" kern="1200" dirty="0" smtClean="0"/>
            <a:t>操作</a:t>
          </a:r>
          <a:endParaRPr lang="zh-CN" altLang="en-US" sz="1400" kern="1200" dirty="0"/>
        </a:p>
      </dsp:txBody>
      <dsp:txXfrm>
        <a:off x="3228006" y="2772558"/>
        <a:ext cx="677774" cy="677774"/>
      </dsp:txXfrm>
    </dsp:sp>
    <dsp:sp modelId="{7FBAB318-83D6-4716-A8EB-DFF03C857319}">
      <dsp:nvSpPr>
        <dsp:cNvPr id="0" name=""/>
        <dsp:cNvSpPr/>
      </dsp:nvSpPr>
      <dsp:spPr>
        <a:xfrm>
          <a:off x="1378112" y="2632187"/>
          <a:ext cx="958516" cy="95851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帐号</a:t>
          </a:r>
          <a:endParaRPr lang="en-US" altLang="zh-CN" sz="1400" kern="1200" dirty="0" smtClean="0"/>
        </a:p>
        <a:p>
          <a:pPr lvl="0" algn="ctr" defTabSz="622300">
            <a:lnSpc>
              <a:spcPct val="90000"/>
            </a:lnSpc>
            <a:spcBef>
              <a:spcPct val="0"/>
            </a:spcBef>
            <a:spcAft>
              <a:spcPct val="35000"/>
            </a:spcAft>
          </a:pPr>
          <a:r>
            <a:rPr lang="zh-CN" altLang="en-US" sz="1400" kern="1200" dirty="0" smtClean="0"/>
            <a:t>归属</a:t>
          </a:r>
          <a:endParaRPr lang="zh-CN" altLang="en-US" sz="1400" kern="1200" dirty="0"/>
        </a:p>
      </dsp:txBody>
      <dsp:txXfrm>
        <a:off x="1518483" y="2772558"/>
        <a:ext cx="677774" cy="677774"/>
      </dsp:txXfrm>
    </dsp:sp>
    <dsp:sp modelId="{D184F135-BDE4-4437-88C7-2D76B35AD00F}">
      <dsp:nvSpPr>
        <dsp:cNvPr id="0" name=""/>
        <dsp:cNvSpPr/>
      </dsp:nvSpPr>
      <dsp:spPr>
        <a:xfrm>
          <a:off x="849840" y="1006334"/>
          <a:ext cx="958516" cy="95851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其他（举报、申诉等）</a:t>
          </a:r>
          <a:endParaRPr lang="zh-CN" altLang="en-US" sz="1400" kern="1200" dirty="0"/>
        </a:p>
      </dsp:txBody>
      <dsp:txXfrm>
        <a:off x="990211" y="1146705"/>
        <a:ext cx="677774" cy="6777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56EB5-B97E-4A1C-AE92-C1BED416CEED}">
      <dsp:nvSpPr>
        <dsp:cNvPr id="0" name=""/>
        <dsp:cNvSpPr/>
      </dsp:nvSpPr>
      <dsp:spPr>
        <a:xfrm rot="5400000">
          <a:off x="3609108" y="-1509160"/>
          <a:ext cx="482944" cy="36240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2009</a:t>
          </a:r>
          <a:r>
            <a:rPr lang="zh-CN" altLang="en-US" sz="1200" kern="1200" dirty="0" smtClean="0"/>
            <a:t>年</a:t>
          </a:r>
          <a:r>
            <a:rPr lang="en-US" altLang="zh-CN" sz="1200" kern="1200" dirty="0" smtClean="0"/>
            <a:t>2</a:t>
          </a:r>
          <a:r>
            <a:rPr lang="zh-CN" altLang="en-US" sz="1200" kern="1200" dirty="0" smtClean="0"/>
            <a:t>月，团伙</a:t>
          </a:r>
          <a:r>
            <a:rPr lang="en-US" altLang="zh-CN" sz="1200" kern="1200" dirty="0" smtClean="0"/>
            <a:t>10</a:t>
          </a:r>
          <a:r>
            <a:rPr lang="zh-CN" altLang="en-US" sz="1200" kern="1200" dirty="0" smtClean="0"/>
            <a:t>人，</a:t>
          </a:r>
          <a:r>
            <a:rPr lang="en-US" altLang="zh-CN" sz="1200" kern="1200" dirty="0" smtClean="0"/>
            <a:t>40</a:t>
          </a:r>
          <a:r>
            <a:rPr lang="zh-CN" altLang="en-US" sz="1200" kern="1200" dirty="0" smtClean="0"/>
            <a:t>余款对国内网络游戏的盗号木马，非法获利</a:t>
          </a:r>
          <a:r>
            <a:rPr lang="en-US" altLang="zh-CN" sz="1200" kern="1200" dirty="0" smtClean="0"/>
            <a:t>1400</a:t>
          </a:r>
          <a:r>
            <a:rPr lang="zh-CN" altLang="en-US" sz="1200" kern="1200" dirty="0" smtClean="0"/>
            <a:t>万</a:t>
          </a:r>
          <a:endParaRPr lang="zh-CN" altLang="en-US" sz="1200" kern="1200" dirty="0"/>
        </a:p>
      </dsp:txBody>
      <dsp:txXfrm rot="-5400000">
        <a:off x="2038543" y="84980"/>
        <a:ext cx="3600501" cy="435794"/>
      </dsp:txXfrm>
    </dsp:sp>
    <dsp:sp modelId="{64770161-A4D7-4A3A-AFE2-5C07D2F4DE66}">
      <dsp:nvSpPr>
        <dsp:cNvPr id="0" name=""/>
        <dsp:cNvSpPr/>
      </dsp:nvSpPr>
      <dsp:spPr>
        <a:xfrm>
          <a:off x="0" y="1036"/>
          <a:ext cx="2038542" cy="603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altLang="zh-CN" sz="2200" kern="1200" dirty="0" smtClean="0"/>
            <a:t> </a:t>
          </a:r>
          <a:r>
            <a:rPr lang="zh-CN" altLang="en-US" sz="2200" kern="1200" dirty="0" smtClean="0"/>
            <a:t>大小姐木马</a:t>
          </a:r>
          <a:endParaRPr lang="zh-CN" altLang="en-US" sz="2200" kern="1200" dirty="0"/>
        </a:p>
      </dsp:txBody>
      <dsp:txXfrm>
        <a:off x="29469" y="30505"/>
        <a:ext cx="1979604" cy="544742"/>
      </dsp:txXfrm>
    </dsp:sp>
    <dsp:sp modelId="{741F3341-2CCE-4484-978E-81781452D788}">
      <dsp:nvSpPr>
        <dsp:cNvPr id="0" name=""/>
        <dsp:cNvSpPr/>
      </dsp:nvSpPr>
      <dsp:spPr>
        <a:xfrm rot="5400000">
          <a:off x="3609108" y="-875295"/>
          <a:ext cx="482944" cy="36240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2010</a:t>
          </a:r>
          <a:r>
            <a:rPr lang="zh-CN" altLang="en-US" sz="1200" kern="1200" dirty="0" smtClean="0"/>
            <a:t>年</a:t>
          </a:r>
          <a:r>
            <a:rPr lang="en-US" altLang="zh-CN" sz="1200" kern="1200" dirty="0" smtClean="0"/>
            <a:t>3</a:t>
          </a:r>
          <a:r>
            <a:rPr lang="zh-CN" altLang="en-US" sz="1200" kern="1200" dirty="0" smtClean="0"/>
            <a:t>月，团伙</a:t>
          </a:r>
          <a:r>
            <a:rPr lang="en-US" altLang="zh-CN" sz="1200" kern="1200" dirty="0" smtClean="0"/>
            <a:t>7</a:t>
          </a:r>
          <a:r>
            <a:rPr lang="zh-CN" altLang="en-US" sz="1200" kern="1200" dirty="0" smtClean="0"/>
            <a:t>人，</a:t>
          </a:r>
          <a:r>
            <a:rPr lang="en-US" altLang="zh-CN" sz="1200" kern="1200" dirty="0" smtClean="0"/>
            <a:t>36</a:t>
          </a:r>
          <a:r>
            <a:rPr lang="zh-CN" altLang="en-US" sz="1200" kern="1200" dirty="0" smtClean="0"/>
            <a:t>万</a:t>
          </a:r>
          <a:r>
            <a:rPr lang="en-US" altLang="zh-CN" sz="1200" kern="1200" dirty="0" smtClean="0"/>
            <a:t>DNF </a:t>
          </a:r>
          <a:r>
            <a:rPr lang="zh-CN" altLang="en-US" sz="1200" kern="1200" dirty="0" smtClean="0"/>
            <a:t>玩家受害，非法获利</a:t>
          </a:r>
          <a:r>
            <a:rPr lang="en-US" altLang="zh-CN" sz="1200" kern="1200" dirty="0" smtClean="0"/>
            <a:t>10</a:t>
          </a:r>
          <a:r>
            <a:rPr lang="zh-CN" altLang="en-US" sz="1200" kern="1200" dirty="0" smtClean="0"/>
            <a:t>余万</a:t>
          </a:r>
          <a:endParaRPr lang="zh-CN" altLang="en-US" sz="1200" kern="1200" dirty="0"/>
        </a:p>
      </dsp:txBody>
      <dsp:txXfrm rot="-5400000">
        <a:off x="2038543" y="718845"/>
        <a:ext cx="3600501" cy="435794"/>
      </dsp:txXfrm>
    </dsp:sp>
    <dsp:sp modelId="{EAFE74B8-B6AF-46D8-9AB1-75D7076AB712}">
      <dsp:nvSpPr>
        <dsp:cNvPr id="0" name=""/>
        <dsp:cNvSpPr/>
      </dsp:nvSpPr>
      <dsp:spPr>
        <a:xfrm>
          <a:off x="0" y="634901"/>
          <a:ext cx="2038542" cy="603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zh-CN" altLang="en-US" sz="2200" kern="1200" dirty="0" smtClean="0"/>
            <a:t>暴力木马</a:t>
          </a:r>
          <a:endParaRPr lang="zh-CN" altLang="en-US" sz="2200" kern="1200" dirty="0"/>
        </a:p>
      </dsp:txBody>
      <dsp:txXfrm>
        <a:off x="29469" y="664370"/>
        <a:ext cx="1979604" cy="544742"/>
      </dsp:txXfrm>
    </dsp:sp>
    <dsp:sp modelId="{6985553C-831C-45AB-8ED4-42B789EECB7D}">
      <dsp:nvSpPr>
        <dsp:cNvPr id="0" name=""/>
        <dsp:cNvSpPr/>
      </dsp:nvSpPr>
      <dsp:spPr>
        <a:xfrm rot="5400000">
          <a:off x="3609108" y="-241431"/>
          <a:ext cx="482944" cy="36240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2010</a:t>
          </a:r>
          <a:r>
            <a:rPr lang="zh-CN" altLang="en-US" sz="1200" kern="1200" dirty="0" smtClean="0"/>
            <a:t>年</a:t>
          </a:r>
          <a:r>
            <a:rPr lang="en-US" altLang="zh-CN" sz="1200" kern="1200" dirty="0" smtClean="0"/>
            <a:t>5</a:t>
          </a:r>
          <a:r>
            <a:rPr lang="zh-CN" altLang="en-US" sz="1200" kern="1200" dirty="0" smtClean="0"/>
            <a:t>月，团伙</a:t>
          </a:r>
          <a:r>
            <a:rPr lang="en-US" altLang="zh-CN" sz="1200" kern="1200" dirty="0" smtClean="0"/>
            <a:t>5</a:t>
          </a:r>
          <a:r>
            <a:rPr lang="zh-CN" altLang="en-US" sz="1200" kern="1200" dirty="0" smtClean="0"/>
            <a:t>人，非法盈利</a:t>
          </a:r>
          <a:r>
            <a:rPr lang="en-US" altLang="zh-CN" sz="1200" kern="1200" dirty="0" smtClean="0"/>
            <a:t>267</a:t>
          </a:r>
          <a:r>
            <a:rPr lang="zh-CN" altLang="en-US" sz="1200" kern="1200" dirty="0" smtClean="0"/>
            <a:t>万</a:t>
          </a:r>
          <a:endParaRPr lang="zh-CN" altLang="en-US" sz="1200" kern="1200" dirty="0"/>
        </a:p>
      </dsp:txBody>
      <dsp:txXfrm rot="-5400000">
        <a:off x="2038543" y="1352709"/>
        <a:ext cx="3600501" cy="435794"/>
      </dsp:txXfrm>
    </dsp:sp>
    <dsp:sp modelId="{2EF7670A-40FD-4D54-88D3-7BE56F62C4B4}">
      <dsp:nvSpPr>
        <dsp:cNvPr id="0" name=""/>
        <dsp:cNvSpPr/>
      </dsp:nvSpPr>
      <dsp:spPr>
        <a:xfrm>
          <a:off x="0" y="1268766"/>
          <a:ext cx="2038542" cy="603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zh-CN" altLang="en-US" sz="2200" kern="1200" dirty="0" smtClean="0"/>
            <a:t>流星</a:t>
          </a:r>
          <a:r>
            <a:rPr lang="en-US" altLang="zh-CN" sz="2200" kern="1200" dirty="0" smtClean="0"/>
            <a:t>/</a:t>
          </a:r>
          <a:r>
            <a:rPr lang="zh-CN" altLang="en-US" sz="2200" kern="1200" dirty="0" smtClean="0"/>
            <a:t>宝马外挂</a:t>
          </a:r>
          <a:endParaRPr lang="zh-CN" altLang="en-US" sz="2200" kern="1200" dirty="0"/>
        </a:p>
      </dsp:txBody>
      <dsp:txXfrm>
        <a:off x="29469" y="1298235"/>
        <a:ext cx="1979604" cy="544742"/>
      </dsp:txXfrm>
    </dsp:sp>
    <dsp:sp modelId="{CD9EFF07-AD11-4FBF-AF56-8184F92D2AD8}">
      <dsp:nvSpPr>
        <dsp:cNvPr id="0" name=""/>
        <dsp:cNvSpPr/>
      </dsp:nvSpPr>
      <dsp:spPr>
        <a:xfrm rot="5400000">
          <a:off x="3609108" y="392433"/>
          <a:ext cx="482944" cy="36240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2011</a:t>
          </a:r>
          <a:r>
            <a:rPr lang="zh-CN" altLang="en-US" sz="1200" kern="1200" dirty="0" smtClean="0"/>
            <a:t>年</a:t>
          </a:r>
          <a:r>
            <a:rPr lang="en-US" altLang="zh-CN" sz="1200" kern="1200" dirty="0" smtClean="0"/>
            <a:t>5</a:t>
          </a:r>
          <a:r>
            <a:rPr lang="zh-CN" altLang="en-US" sz="1200" kern="1200" dirty="0" smtClean="0"/>
            <a:t>月，团伙</a:t>
          </a:r>
          <a:r>
            <a:rPr lang="en-US" altLang="zh-CN" sz="1200" kern="1200" dirty="0" smtClean="0"/>
            <a:t>4</a:t>
          </a:r>
          <a:r>
            <a:rPr lang="zh-CN" altLang="en-US" sz="1200" kern="1200" dirty="0" smtClean="0"/>
            <a:t>人，非法获利</a:t>
          </a:r>
          <a:r>
            <a:rPr lang="en-US" altLang="zh-CN" sz="1200" kern="1200" dirty="0" smtClean="0"/>
            <a:t>12</a:t>
          </a:r>
          <a:r>
            <a:rPr lang="zh-CN" altLang="en-US" sz="1200" kern="1200" dirty="0" smtClean="0"/>
            <a:t>万元</a:t>
          </a:r>
          <a:endParaRPr lang="zh-CN" altLang="en-US" sz="1200" kern="1200" dirty="0"/>
        </a:p>
      </dsp:txBody>
      <dsp:txXfrm rot="-5400000">
        <a:off x="2038543" y="1986574"/>
        <a:ext cx="3600501" cy="435794"/>
      </dsp:txXfrm>
    </dsp:sp>
    <dsp:sp modelId="{39A14C7E-92F6-404E-8F11-F154795986DD}">
      <dsp:nvSpPr>
        <dsp:cNvPr id="0" name=""/>
        <dsp:cNvSpPr/>
      </dsp:nvSpPr>
      <dsp:spPr>
        <a:xfrm>
          <a:off x="0" y="1902631"/>
          <a:ext cx="2038542" cy="603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zh-CN" altLang="en-US" sz="2200" kern="1200" dirty="0" smtClean="0"/>
            <a:t>枫影扫信团伙</a:t>
          </a:r>
          <a:endParaRPr lang="zh-CN" altLang="en-US" sz="2200" kern="1200" dirty="0"/>
        </a:p>
      </dsp:txBody>
      <dsp:txXfrm>
        <a:off x="29469" y="1932100"/>
        <a:ext cx="1979604" cy="544742"/>
      </dsp:txXfrm>
    </dsp:sp>
    <dsp:sp modelId="{DB82603D-D9C0-4C09-A73C-C6177B7F92AE}">
      <dsp:nvSpPr>
        <dsp:cNvPr id="0" name=""/>
        <dsp:cNvSpPr/>
      </dsp:nvSpPr>
      <dsp:spPr>
        <a:xfrm rot="5400000">
          <a:off x="3609108" y="1026298"/>
          <a:ext cx="482944" cy="36240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solidFill>
                <a:schemeClr val="tx1"/>
              </a:solidFill>
            </a:rPr>
            <a:t>2012</a:t>
          </a:r>
          <a:r>
            <a:rPr lang="zh-CN" altLang="en-US" sz="1200" kern="1200" dirty="0" smtClean="0">
              <a:solidFill>
                <a:schemeClr val="tx1"/>
              </a:solidFill>
            </a:rPr>
            <a:t>年</a:t>
          </a:r>
          <a:r>
            <a:rPr lang="en-US" altLang="zh-CN" sz="1200" kern="1200" dirty="0" smtClean="0">
              <a:solidFill>
                <a:schemeClr val="tx1"/>
              </a:solidFill>
            </a:rPr>
            <a:t>3</a:t>
          </a:r>
          <a:r>
            <a:rPr lang="zh-CN" altLang="en-US" sz="1200" kern="1200" dirty="0" smtClean="0">
              <a:solidFill>
                <a:schemeClr val="tx1"/>
              </a:solidFill>
            </a:rPr>
            <a:t>月，团伙</a:t>
          </a:r>
          <a:r>
            <a:rPr lang="en-US" altLang="zh-CN" sz="1200" kern="1200" dirty="0" smtClean="0">
              <a:solidFill>
                <a:schemeClr val="tx1"/>
              </a:solidFill>
            </a:rPr>
            <a:t>18</a:t>
          </a:r>
          <a:r>
            <a:rPr lang="zh-CN" altLang="en-US" sz="1200" kern="1200" dirty="0" smtClean="0">
              <a:solidFill>
                <a:schemeClr val="tx1"/>
              </a:solidFill>
            </a:rPr>
            <a:t>人，涉案金额达</a:t>
          </a:r>
          <a:r>
            <a:rPr lang="en-US" altLang="zh-CN" sz="1200" kern="1200" dirty="0" smtClean="0">
              <a:solidFill>
                <a:schemeClr val="tx1"/>
              </a:solidFill>
            </a:rPr>
            <a:t>600</a:t>
          </a:r>
          <a:r>
            <a:rPr lang="zh-CN" altLang="en-US" sz="1200" kern="1200" dirty="0" smtClean="0">
              <a:solidFill>
                <a:schemeClr val="tx1"/>
              </a:solidFill>
            </a:rPr>
            <a:t>余万</a:t>
          </a:r>
          <a:endParaRPr lang="zh-CN" altLang="en-US" sz="1200" kern="1200" dirty="0">
            <a:solidFill>
              <a:schemeClr val="tx1"/>
            </a:solidFill>
          </a:endParaRPr>
        </a:p>
      </dsp:txBody>
      <dsp:txXfrm rot="-5400000">
        <a:off x="2038543" y="2620439"/>
        <a:ext cx="3600501" cy="435794"/>
      </dsp:txXfrm>
    </dsp:sp>
    <dsp:sp modelId="{3A0328E2-AE26-48B5-9FDE-8A14A1CF7C77}">
      <dsp:nvSpPr>
        <dsp:cNvPr id="0" name=""/>
        <dsp:cNvSpPr/>
      </dsp:nvSpPr>
      <dsp:spPr>
        <a:xfrm>
          <a:off x="0" y="2536496"/>
          <a:ext cx="2038542" cy="603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altLang="zh-CN" sz="2200" b="0" i="0" kern="1200" dirty="0" smtClean="0">
              <a:solidFill>
                <a:schemeClr val="bg1"/>
              </a:solidFill>
              <a:effectLst/>
              <a:latin typeface="+mn-lt"/>
              <a:ea typeface="+mn-ea"/>
              <a:cs typeface="+mn-cs"/>
            </a:rPr>
            <a:t>QB</a:t>
          </a:r>
          <a:r>
            <a:rPr lang="zh-CN" altLang="en-US" sz="2200" b="0" i="0" kern="1200" dirty="0" smtClean="0">
              <a:solidFill>
                <a:schemeClr val="bg1"/>
              </a:solidFill>
              <a:effectLst/>
              <a:latin typeface="+mn-lt"/>
              <a:ea typeface="+mn-ea"/>
              <a:cs typeface="+mn-cs"/>
            </a:rPr>
            <a:t>大盗团伙</a:t>
          </a:r>
          <a:endParaRPr lang="zh-CN" altLang="en-US" sz="2200" kern="1200" dirty="0">
            <a:solidFill>
              <a:schemeClr val="bg1"/>
            </a:solidFill>
          </a:endParaRPr>
        </a:p>
      </dsp:txBody>
      <dsp:txXfrm>
        <a:off x="29469" y="2565965"/>
        <a:ext cx="1979604" cy="544742"/>
      </dsp:txXfrm>
    </dsp:sp>
    <dsp:sp modelId="{E725D9F3-74CC-4853-8484-1B8D8E469A5F}">
      <dsp:nvSpPr>
        <dsp:cNvPr id="0" name=""/>
        <dsp:cNvSpPr/>
      </dsp:nvSpPr>
      <dsp:spPr>
        <a:xfrm rot="5400000">
          <a:off x="3609108" y="1660163"/>
          <a:ext cx="482944" cy="36240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2012</a:t>
          </a:r>
          <a:r>
            <a:rPr lang="zh-CN" altLang="en-US" sz="1200" kern="1200" dirty="0" smtClean="0"/>
            <a:t>年</a:t>
          </a:r>
          <a:r>
            <a:rPr lang="en-US" altLang="zh-CN" sz="1200" kern="1200" dirty="0" smtClean="0"/>
            <a:t>6</a:t>
          </a:r>
          <a:r>
            <a:rPr lang="zh-CN" altLang="en-US" sz="1200" kern="1200" dirty="0" smtClean="0"/>
            <a:t>月，团伙</a:t>
          </a:r>
          <a:r>
            <a:rPr lang="en-US" altLang="zh-CN" sz="1200" kern="1200" dirty="0" smtClean="0"/>
            <a:t>2</a:t>
          </a:r>
          <a:r>
            <a:rPr lang="zh-CN" altLang="en-US" sz="1200" kern="1200" dirty="0" smtClean="0"/>
            <a:t>人，非法获利</a:t>
          </a:r>
          <a:r>
            <a:rPr lang="en-US" altLang="zh-CN" sz="1200" kern="1200" dirty="0" smtClean="0"/>
            <a:t>5</a:t>
          </a:r>
          <a:r>
            <a:rPr lang="zh-CN" altLang="en-US" sz="1200" kern="1200" dirty="0" smtClean="0"/>
            <a:t>万元</a:t>
          </a:r>
          <a:endParaRPr lang="zh-CN" altLang="en-US" sz="1200" kern="1200" dirty="0"/>
        </a:p>
      </dsp:txBody>
      <dsp:txXfrm rot="-5400000">
        <a:off x="2038543" y="3254304"/>
        <a:ext cx="3600501" cy="435794"/>
      </dsp:txXfrm>
    </dsp:sp>
    <dsp:sp modelId="{3B2799C2-D83E-4F74-804E-36D4EA3DD3A4}">
      <dsp:nvSpPr>
        <dsp:cNvPr id="0" name=""/>
        <dsp:cNvSpPr/>
      </dsp:nvSpPr>
      <dsp:spPr>
        <a:xfrm>
          <a:off x="0" y="3170361"/>
          <a:ext cx="2038542" cy="603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zh-CN" altLang="en-US" sz="2200" kern="1200" dirty="0" smtClean="0"/>
            <a:t>宏宏</a:t>
          </a:r>
          <a:r>
            <a:rPr lang="en-US" altLang="zh-CN" sz="2200" kern="1200" dirty="0" smtClean="0"/>
            <a:t>QQ</a:t>
          </a:r>
          <a:r>
            <a:rPr lang="zh-CN" altLang="en-US" sz="2200" kern="1200" dirty="0" smtClean="0"/>
            <a:t>大盗</a:t>
          </a:r>
          <a:endParaRPr lang="zh-CN" altLang="en-US" sz="2200" kern="1200" dirty="0"/>
        </a:p>
      </dsp:txBody>
      <dsp:txXfrm>
        <a:off x="29469" y="3199830"/>
        <a:ext cx="1979604" cy="54474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11/layout/HexagonRadial">
  <dgm:title val="六边形射线"/>
  <dgm:desc val="用于显示与中心观点或主题相关的顺序流程。限制为六个级别 2 形状。非常适合于少量文本。不使用的文本不出现，但是在切换版式后仍然可用。"/>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六边形射线"/>
  <dgm:desc val="用于显示与中心观点或主题相关的顺序流程。限制为六个级别 2 形状。非常适合于少量文本。不使用的文本不出现，但是在切换版式后仍然可用。"/>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164C03-84FB-4F2F-9065-E69CEB81661A}" type="datetimeFigureOut">
              <a:rPr lang="zh-CN" altLang="en-US" smtClean="0"/>
              <a:pPr/>
              <a:t>2012/7/5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62DDD-3C96-4FED-9DAC-7C9E9C3E3601}" type="slidenum">
              <a:rPr lang="zh-CN" altLang="en-US" smtClean="0"/>
              <a:pPr/>
              <a:t>‹#›</a:t>
            </a:fld>
            <a:endParaRPr lang="zh-CN" altLang="en-US"/>
          </a:p>
        </p:txBody>
      </p:sp>
    </p:spTree>
    <p:extLst>
      <p:ext uri="{BB962C8B-B14F-4D97-AF65-F5344CB8AC3E}">
        <p14:creationId xmlns:p14="http://schemas.microsoft.com/office/powerpoint/2010/main" val="224617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sz="1800" b="1" dirty="0" smtClean="0">
                <a:latin typeface="Arial" pitchFamily="34" charset="0"/>
              </a:rPr>
              <a:t>核心头目</a:t>
            </a:r>
          </a:p>
          <a:p>
            <a:pPr lvl="1"/>
            <a:r>
              <a:rPr lang="zh-CN" altLang="zh-CN" sz="1800" b="1" dirty="0" smtClean="0"/>
              <a:t>	1）搭建中央服务器</a:t>
            </a:r>
          </a:p>
          <a:p>
            <a:pPr lvl="1"/>
            <a:r>
              <a:rPr lang="zh-CN" altLang="zh-CN" sz="1800" b="1" dirty="0" smtClean="0"/>
              <a:t>	2）提供群发软件</a:t>
            </a:r>
          </a:p>
          <a:p>
            <a:pPr lvl="1"/>
            <a:r>
              <a:rPr lang="zh-CN" altLang="zh-CN" sz="1800" b="1" dirty="0" smtClean="0"/>
              <a:t>	3）雇人使用该软件</a:t>
            </a:r>
          </a:p>
          <a:p>
            <a:endParaRPr lang="en-US" altLang="zh-CN" dirty="0" smtClean="0"/>
          </a:p>
          <a:p>
            <a:pPr lvl="1"/>
            <a:r>
              <a:rPr lang="zh-CN" altLang="zh-CN" sz="1800" b="1" dirty="0" smtClean="0">
                <a:solidFill>
                  <a:srgbClr val="FF0000"/>
                </a:solidFill>
                <a:latin typeface="Arial" pitchFamily="34" charset="0"/>
              </a:rPr>
              <a:t>服务器下发数据到该软件：</a:t>
            </a:r>
          </a:p>
          <a:p>
            <a:pPr lvl="1"/>
            <a:r>
              <a:rPr lang="zh-CN" altLang="zh-CN" sz="1800" b="1" dirty="0" smtClean="0">
                <a:solidFill>
                  <a:srgbClr val="FF0000"/>
                </a:solidFill>
                <a:latin typeface="Arial" pitchFamily="34" charset="0"/>
              </a:rPr>
              <a:t>	1）号码以及密码</a:t>
            </a:r>
          </a:p>
          <a:p>
            <a:pPr lvl="1"/>
            <a:r>
              <a:rPr lang="zh-CN" altLang="zh-CN" sz="1800" b="1" dirty="0" smtClean="0">
                <a:solidFill>
                  <a:srgbClr val="FF0000"/>
                </a:solidFill>
                <a:latin typeface="Arial" pitchFamily="34" charset="0"/>
              </a:rPr>
              <a:t>	2)   消息</a:t>
            </a:r>
          </a:p>
          <a:p>
            <a:endParaRPr lang="en-US" altLang="zh-CN" dirty="0" smtClean="0"/>
          </a:p>
          <a:p>
            <a:pPr lvl="1"/>
            <a:r>
              <a:rPr lang="zh-CN" altLang="zh-CN" sz="1800" b="1" dirty="0" smtClean="0"/>
              <a:t>被雇人员：</a:t>
            </a:r>
          </a:p>
          <a:p>
            <a:pPr lvl="1"/>
            <a:r>
              <a:rPr lang="zh-CN" altLang="zh-CN" sz="1800" b="1" dirty="0" smtClean="0"/>
              <a:t>	1） 自备电脑，adsl</a:t>
            </a:r>
          </a:p>
          <a:p>
            <a:pPr lvl="1"/>
            <a:r>
              <a:rPr lang="zh-CN" altLang="zh-CN" sz="1800" b="1" dirty="0" smtClean="0"/>
              <a:t>	2） 使用群发软件</a:t>
            </a:r>
          </a:p>
          <a:p>
            <a:pPr lvl="1"/>
            <a:r>
              <a:rPr lang="zh-CN" altLang="zh-CN" sz="1800" b="1" dirty="0" smtClean="0"/>
              <a:t>	3） 只需输验证码 </a:t>
            </a:r>
          </a:p>
          <a:p>
            <a:pPr lvl="1"/>
            <a:r>
              <a:rPr lang="zh-CN" altLang="zh-CN" sz="1800" dirty="0" smtClean="0"/>
              <a:t>	4） 不需要知道发送什么消息</a:t>
            </a:r>
          </a:p>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10</a:t>
            </a:fld>
            <a:endParaRPr lang="zh-CN" altLang="en-US"/>
          </a:p>
        </p:txBody>
      </p:sp>
    </p:spTree>
    <p:extLst>
      <p:ext uri="{BB962C8B-B14F-4D97-AF65-F5344CB8AC3E}">
        <p14:creationId xmlns:p14="http://schemas.microsoft.com/office/powerpoint/2010/main" val="333978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目标</a:t>
            </a:r>
          </a:p>
          <a:p>
            <a:pPr lvl="1"/>
            <a:r>
              <a:rPr lang="zh-CN" altLang="en-US" dirty="0" smtClean="0"/>
              <a:t>帐号（短号、靓号、连号、、生日号等）</a:t>
            </a:r>
          </a:p>
          <a:p>
            <a:pPr lvl="1"/>
            <a:r>
              <a:rPr lang="zh-CN" altLang="en-US" dirty="0" smtClean="0"/>
              <a:t>消息（色情、广告等）</a:t>
            </a:r>
          </a:p>
          <a:p>
            <a:pPr lvl="1"/>
            <a:r>
              <a:rPr lang="zh-CN" altLang="en-US" dirty="0" smtClean="0"/>
              <a:t>财产（财付通账户、</a:t>
            </a:r>
            <a:r>
              <a:rPr lang="en-US" altLang="zh-CN" dirty="0" smtClean="0"/>
              <a:t>Q</a:t>
            </a:r>
            <a:r>
              <a:rPr lang="zh-CN" altLang="en-US" dirty="0" smtClean="0"/>
              <a:t>点</a:t>
            </a:r>
            <a:r>
              <a:rPr lang="en-US" altLang="zh-CN" dirty="0" smtClean="0"/>
              <a:t>Q</a:t>
            </a:r>
            <a:r>
              <a:rPr lang="zh-CN" altLang="en-US" dirty="0" smtClean="0"/>
              <a:t>币，游戏装备）</a:t>
            </a:r>
          </a:p>
          <a:p>
            <a:pPr lvl="1"/>
            <a:r>
              <a:rPr lang="zh-CN" altLang="en-US" dirty="0" smtClean="0"/>
              <a:t>用户隐私</a:t>
            </a:r>
            <a:endParaRPr lang="en-US" altLang="zh-CN" dirty="0" smtClean="0"/>
          </a:p>
          <a:p>
            <a:pPr lvl="1"/>
            <a:r>
              <a:rPr lang="zh-CN" altLang="en-US" dirty="0" smtClean="0"/>
              <a:t>（个人资料、用户关系链等）</a:t>
            </a:r>
          </a:p>
          <a:p>
            <a:pPr lvl="0"/>
            <a:r>
              <a:rPr lang="zh-CN" altLang="en-US" dirty="0" smtClean="0"/>
              <a:t>手段</a:t>
            </a:r>
          </a:p>
          <a:p>
            <a:pPr lvl="1"/>
            <a:r>
              <a:rPr lang="zh-CN" altLang="en-US" dirty="0" smtClean="0"/>
              <a:t>入侵</a:t>
            </a:r>
            <a:r>
              <a:rPr lang="en-US" altLang="zh-CN" dirty="0" smtClean="0"/>
              <a:t>/</a:t>
            </a:r>
            <a:r>
              <a:rPr lang="zh-CN" altLang="en-US" dirty="0" smtClean="0"/>
              <a:t>挂马</a:t>
            </a:r>
          </a:p>
          <a:p>
            <a:pPr lvl="1"/>
            <a:r>
              <a:rPr lang="zh-CN" altLang="en-US" dirty="0" smtClean="0"/>
              <a:t>钓鱼</a:t>
            </a:r>
          </a:p>
          <a:p>
            <a:pPr lvl="1"/>
            <a:r>
              <a:rPr lang="zh-CN" altLang="en-US" dirty="0" smtClean="0"/>
              <a:t>外挂</a:t>
            </a:r>
          </a:p>
          <a:p>
            <a:pPr lvl="1"/>
            <a:r>
              <a:rPr lang="zh-CN" altLang="en-US" dirty="0" smtClean="0"/>
              <a:t>劫持</a:t>
            </a:r>
          </a:p>
          <a:p>
            <a:pPr lvl="1"/>
            <a:r>
              <a:rPr lang="zh-CN" altLang="en-US" dirty="0" smtClean="0"/>
              <a:t>盗打</a:t>
            </a:r>
          </a:p>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11</a:t>
            </a:fld>
            <a:endParaRPr lang="zh-CN" altLang="en-US"/>
          </a:p>
        </p:txBody>
      </p:sp>
    </p:spTree>
    <p:extLst>
      <p:ext uri="{BB962C8B-B14F-4D97-AF65-F5344CB8AC3E}">
        <p14:creationId xmlns:p14="http://schemas.microsoft.com/office/powerpoint/2010/main" val="835592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12</a:t>
            </a:fld>
            <a:endParaRPr lang="zh-CN" altLang="en-US"/>
          </a:p>
        </p:txBody>
      </p:sp>
    </p:spTree>
    <p:extLst>
      <p:ext uri="{BB962C8B-B14F-4D97-AF65-F5344CB8AC3E}">
        <p14:creationId xmlns:p14="http://schemas.microsoft.com/office/powerpoint/2010/main" val="186418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13</a:t>
            </a:fld>
            <a:endParaRPr lang="zh-CN" altLang="en-US"/>
          </a:p>
        </p:txBody>
      </p:sp>
    </p:spTree>
    <p:extLst>
      <p:ext uri="{BB962C8B-B14F-4D97-AF65-F5344CB8AC3E}">
        <p14:creationId xmlns:p14="http://schemas.microsoft.com/office/powerpoint/2010/main" val="3225600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法律</a:t>
            </a:r>
            <a:endParaRPr lang="en-US" altLang="zh-CN" dirty="0" smtClean="0"/>
          </a:p>
          <a:p>
            <a:pPr lvl="1"/>
            <a:r>
              <a:rPr lang="zh-CN" altLang="en-US" dirty="0" smtClean="0"/>
              <a:t>司法解释条款不完善</a:t>
            </a:r>
            <a:endParaRPr lang="en-US" altLang="zh-CN" dirty="0" smtClean="0"/>
          </a:p>
          <a:p>
            <a:pPr lvl="1"/>
            <a:r>
              <a:rPr lang="zh-CN" altLang="en-US" dirty="0" smtClean="0"/>
              <a:t>量刑低</a:t>
            </a:r>
            <a:endParaRPr lang="en-US" altLang="zh-CN" dirty="0" smtClean="0"/>
          </a:p>
          <a:p>
            <a:pPr lvl="1"/>
            <a:r>
              <a:rPr lang="zh-CN" altLang="en-US" dirty="0" smtClean="0"/>
              <a:t>震慑作用不够</a:t>
            </a:r>
          </a:p>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14</a:t>
            </a:fld>
            <a:endParaRPr lang="zh-CN" altLang="en-US"/>
          </a:p>
        </p:txBody>
      </p:sp>
    </p:spTree>
    <p:extLst>
      <p:ext uri="{BB962C8B-B14F-4D97-AF65-F5344CB8AC3E}">
        <p14:creationId xmlns:p14="http://schemas.microsoft.com/office/powerpoint/2010/main" val="2357821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15</a:t>
            </a:fld>
            <a:endParaRPr lang="zh-CN" altLang="en-US"/>
          </a:p>
        </p:txBody>
      </p:sp>
    </p:spTree>
    <p:extLst>
      <p:ext uri="{BB962C8B-B14F-4D97-AF65-F5344CB8AC3E}">
        <p14:creationId xmlns:p14="http://schemas.microsoft.com/office/powerpoint/2010/main" val="238004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目的</a:t>
            </a:r>
            <a:endParaRPr lang="en-US" altLang="zh-CN" dirty="0" smtClean="0"/>
          </a:p>
          <a:p>
            <a:pPr lvl="1"/>
            <a:r>
              <a:rPr lang="zh-CN" altLang="en-US" dirty="0" smtClean="0"/>
              <a:t>减少被盗</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事前发现，</a:t>
            </a:r>
            <a:r>
              <a:rPr lang="zh-CN" altLang="en-US" i="1" dirty="0" smtClean="0"/>
              <a:t>防范于未然</a:t>
            </a:r>
            <a:endParaRPr lang="en-US" altLang="zh-CN" i="1" dirty="0" smtClean="0"/>
          </a:p>
          <a:p>
            <a:endParaRPr lang="en-US" altLang="zh-CN" i="1" dirty="0" smtClean="0"/>
          </a:p>
          <a:p>
            <a:r>
              <a:rPr lang="zh-CN" altLang="en-US" i="1" dirty="0" smtClean="0"/>
              <a:t>关注</a:t>
            </a:r>
            <a:endParaRPr lang="en-US" altLang="zh-CN" i="1" dirty="0" smtClean="0"/>
          </a:p>
          <a:p>
            <a:pPr lvl="1"/>
            <a:r>
              <a:rPr lang="zh-CN" altLang="en-US" i="1" dirty="0" smtClean="0"/>
              <a:t>终端安全</a:t>
            </a:r>
            <a:endParaRPr lang="en-US" altLang="zh-CN" i="1" dirty="0" smtClean="0"/>
          </a:p>
          <a:p>
            <a:pPr lvl="1"/>
            <a:r>
              <a:rPr lang="zh-CN" altLang="en-US" i="1" dirty="0" smtClean="0"/>
              <a:t>应用程序安全</a:t>
            </a:r>
            <a:endParaRPr lang="en-US" altLang="zh-CN" i="1" dirty="0" smtClean="0"/>
          </a:p>
          <a:p>
            <a:pPr lvl="1"/>
            <a:endParaRPr lang="en-US" altLang="zh-CN" dirty="0" smtClean="0"/>
          </a:p>
          <a:p>
            <a:pPr lvl="1"/>
            <a:endParaRPr lang="en-US" altLang="zh-CN" dirty="0" smtClean="0"/>
          </a:p>
          <a:p>
            <a:pPr lvl="1"/>
            <a:endParaRPr lang="en-US" altLang="zh-CN" dirty="0" smtClean="0"/>
          </a:p>
          <a:p>
            <a:pPr lvl="1"/>
            <a:r>
              <a:rPr lang="en-US" altLang="zh-CN" dirty="0" smtClean="0"/>
              <a:t>0day</a:t>
            </a:r>
            <a:r>
              <a:rPr lang="en-US" altLang="zh-CN" baseline="0" dirty="0" smtClean="0"/>
              <a:t> </a:t>
            </a:r>
            <a:r>
              <a:rPr lang="zh-CN" altLang="en-US" baseline="0" dirty="0" smtClean="0"/>
              <a:t>滞后</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16</a:t>
            </a:fld>
            <a:endParaRPr lang="zh-CN" altLang="en-US"/>
          </a:p>
        </p:txBody>
      </p:sp>
    </p:spTree>
    <p:extLst>
      <p:ext uri="{BB962C8B-B14F-4D97-AF65-F5344CB8AC3E}">
        <p14:creationId xmlns:p14="http://schemas.microsoft.com/office/powerpoint/2010/main" val="2738205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目的</a:t>
            </a:r>
            <a:endParaRPr lang="en-US" altLang="zh-CN" dirty="0" smtClean="0"/>
          </a:p>
          <a:p>
            <a:pPr lvl="1"/>
            <a:r>
              <a:rPr lang="zh-CN" altLang="en-US" dirty="0" smtClean="0"/>
              <a:t>减少用户损失</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事中阻止</a:t>
            </a:r>
            <a:endParaRPr lang="en-US" altLang="zh-CN" dirty="0" smtClean="0"/>
          </a:p>
          <a:p>
            <a:endParaRPr lang="en-US" altLang="zh-CN" dirty="0" smtClean="0"/>
          </a:p>
          <a:p>
            <a:pPr lvl="1"/>
            <a:r>
              <a:rPr lang="zh-CN" altLang="en-US" dirty="0" smtClean="0"/>
              <a:t>覆盖率高</a:t>
            </a:r>
            <a:endParaRPr lang="en-US" altLang="zh-CN" dirty="0" smtClean="0"/>
          </a:p>
          <a:p>
            <a:pPr lvl="1"/>
            <a:r>
              <a:rPr lang="zh-CN" altLang="en-US" dirty="0" smtClean="0"/>
              <a:t>准确率要</a:t>
            </a:r>
            <a:endParaRPr lang="en-US" altLang="zh-CN" dirty="0" smtClean="0"/>
          </a:p>
          <a:p>
            <a:endParaRPr lang="en-US" altLang="zh-CN" dirty="0" smtClean="0"/>
          </a:p>
          <a:p>
            <a:r>
              <a:rPr lang="zh-CN" altLang="en-US" dirty="0" smtClean="0"/>
              <a:t>我知道</a:t>
            </a:r>
            <a:r>
              <a:rPr lang="en-US" altLang="zh-CN" dirty="0" smtClean="0"/>
              <a:t>/</a:t>
            </a:r>
            <a:r>
              <a:rPr lang="zh-CN" altLang="en-US" dirty="0" smtClean="0"/>
              <a:t>用户知道</a:t>
            </a:r>
            <a:r>
              <a:rPr lang="en-US" altLang="zh-CN" dirty="0" smtClean="0"/>
              <a:t>, </a:t>
            </a:r>
            <a:r>
              <a:rPr lang="zh-CN" altLang="en-US" dirty="0" smtClean="0"/>
              <a:t>但敌人不知道，</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17</a:t>
            </a:fld>
            <a:endParaRPr lang="zh-CN" altLang="en-US"/>
          </a:p>
        </p:txBody>
      </p:sp>
    </p:spTree>
    <p:extLst>
      <p:ext uri="{BB962C8B-B14F-4D97-AF65-F5344CB8AC3E}">
        <p14:creationId xmlns:p14="http://schemas.microsoft.com/office/powerpoint/2010/main" val="470972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毛主席的取胜法宝，产业链的人数绝对在我们之上，单靠几十号对抗几百几千，是吃亏的，一定要发动用户</a:t>
            </a:r>
            <a:endParaRPr lang="en-US" altLang="zh-CN" dirty="0" smtClean="0"/>
          </a:p>
          <a:p>
            <a:endParaRPr lang="en-US" altLang="zh-CN" dirty="0" smtClean="0"/>
          </a:p>
          <a:p>
            <a:r>
              <a:rPr lang="zh-CN" altLang="en-US" dirty="0" smtClean="0"/>
              <a:t>登录保护：</a:t>
            </a:r>
            <a:r>
              <a:rPr lang="en-US" altLang="zh-CN" dirty="0" smtClean="0"/>
              <a:t>QQ</a:t>
            </a:r>
            <a:r>
              <a:rPr lang="zh-CN" altLang="en-US" dirty="0" smtClean="0"/>
              <a:t>登录保护</a:t>
            </a:r>
            <a:r>
              <a:rPr lang="en-US" altLang="zh-CN" dirty="0" smtClean="0"/>
              <a:t>/</a:t>
            </a:r>
            <a:r>
              <a:rPr lang="en-US" altLang="zh-CN" baseline="0" dirty="0" smtClean="0"/>
              <a:t> </a:t>
            </a:r>
            <a:r>
              <a:rPr lang="zh-CN" altLang="en-US" baseline="0" dirty="0" smtClean="0"/>
              <a:t>帐号锁</a:t>
            </a:r>
            <a:endParaRPr lang="en-US" altLang="zh-CN" baseline="0" dirty="0" smtClean="0"/>
          </a:p>
          <a:p>
            <a:r>
              <a:rPr lang="zh-CN" altLang="en-US" baseline="0" dirty="0" smtClean="0"/>
              <a:t>虚拟财产：支付密码</a:t>
            </a:r>
            <a:r>
              <a:rPr lang="en-US" altLang="zh-CN" baseline="0" dirty="0" smtClean="0"/>
              <a:t>/QBQD</a:t>
            </a:r>
            <a:r>
              <a:rPr lang="zh-CN" altLang="en-US" baseline="0" dirty="0" smtClean="0"/>
              <a:t>保护</a:t>
            </a:r>
            <a:r>
              <a:rPr lang="en-US" altLang="zh-CN" baseline="0" dirty="0" smtClean="0"/>
              <a:t>/</a:t>
            </a:r>
            <a:r>
              <a:rPr lang="en-US" altLang="zh-CN" baseline="0" dirty="0" err="1" smtClean="0"/>
              <a:t>QQShow</a:t>
            </a:r>
            <a:r>
              <a:rPr lang="zh-CN" altLang="en-US" baseline="0" dirty="0" smtClean="0"/>
              <a:t>物品保护</a:t>
            </a:r>
            <a:r>
              <a:rPr lang="en-US" altLang="zh-CN" baseline="0" dirty="0" smtClean="0"/>
              <a:t>/</a:t>
            </a:r>
            <a:r>
              <a:rPr lang="zh-CN" altLang="en-US" baseline="0" dirty="0" smtClean="0"/>
              <a:t>装备转移</a:t>
            </a:r>
            <a:endParaRPr lang="en-US" altLang="zh-CN" baseline="0" dirty="0" smtClean="0"/>
          </a:p>
          <a:p>
            <a:r>
              <a:rPr lang="zh-CN" altLang="en-US" baseline="0" dirty="0" smtClean="0"/>
              <a:t>敏感操作：游戏保护</a:t>
            </a:r>
            <a:r>
              <a:rPr lang="en-US" altLang="zh-CN" baseline="0" dirty="0" smtClean="0"/>
              <a:t>/</a:t>
            </a:r>
            <a:r>
              <a:rPr lang="zh-CN" altLang="en-US" baseline="0" dirty="0" smtClean="0"/>
              <a:t>聊天漫游</a:t>
            </a:r>
            <a:r>
              <a:rPr lang="en-US" altLang="zh-CN" baseline="0" dirty="0" smtClean="0"/>
              <a:t>/</a:t>
            </a:r>
          </a:p>
          <a:p>
            <a:r>
              <a:rPr lang="zh-CN" altLang="en-US" baseline="0" dirty="0" smtClean="0"/>
              <a:t>帐号归属：密保手机</a:t>
            </a:r>
            <a:r>
              <a:rPr lang="en-US" altLang="zh-CN" baseline="0" dirty="0" smtClean="0"/>
              <a:t>/QQ</a:t>
            </a:r>
            <a:r>
              <a:rPr lang="zh-CN" altLang="en-US" baseline="0" dirty="0" smtClean="0"/>
              <a:t>硬件令牌</a:t>
            </a:r>
            <a:r>
              <a:rPr lang="en-US" altLang="zh-CN" baseline="0" dirty="0" smtClean="0"/>
              <a:t>/</a:t>
            </a:r>
            <a:r>
              <a:rPr lang="zh-CN" altLang="en-US" baseline="0" dirty="0" smtClean="0"/>
              <a:t>手机软件令牌</a:t>
            </a:r>
            <a:r>
              <a:rPr lang="en-US" altLang="zh-CN" baseline="0" dirty="0" smtClean="0"/>
              <a:t>/</a:t>
            </a:r>
            <a:r>
              <a:rPr lang="zh-CN" altLang="en-US" baseline="0" dirty="0" smtClean="0"/>
              <a:t>密保卡</a:t>
            </a:r>
            <a:r>
              <a:rPr lang="en-US" altLang="zh-CN" baseline="0" dirty="0" smtClean="0"/>
              <a:t>/</a:t>
            </a:r>
            <a:r>
              <a:rPr lang="zh-CN" altLang="en-US" baseline="0" dirty="0" smtClean="0"/>
              <a:t>密保问题</a:t>
            </a:r>
            <a:r>
              <a:rPr lang="en-US" altLang="zh-CN" baseline="0" dirty="0" smtClean="0"/>
              <a:t>/</a:t>
            </a:r>
            <a:r>
              <a:rPr lang="zh-CN" altLang="en-US" baseline="0" dirty="0" smtClean="0"/>
              <a:t>申诉</a:t>
            </a:r>
            <a:endParaRPr lang="en-US" altLang="zh-CN" baseline="0" dirty="0" smtClean="0"/>
          </a:p>
          <a:p>
            <a:r>
              <a:rPr lang="zh-CN" altLang="en-US" baseline="0" dirty="0" smtClean="0"/>
              <a:t>其他：举报</a:t>
            </a:r>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18</a:t>
            </a:fld>
            <a:endParaRPr lang="zh-CN" altLang="en-US"/>
          </a:p>
        </p:txBody>
      </p:sp>
    </p:spTree>
    <p:extLst>
      <p:ext uri="{BB962C8B-B14F-4D97-AF65-F5344CB8AC3E}">
        <p14:creationId xmlns:p14="http://schemas.microsoft.com/office/powerpoint/2010/main" val="1094083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10</a:t>
            </a:r>
            <a:r>
              <a:rPr lang="zh-CN" altLang="en-US" dirty="0" smtClean="0"/>
              <a:t>年树木，百年树人</a:t>
            </a:r>
            <a:endParaRPr lang="en-US" altLang="zh-CN" dirty="0" smtClean="0"/>
          </a:p>
          <a:p>
            <a:endParaRPr lang="en-US" altLang="zh-CN" dirty="0" smtClean="0"/>
          </a:p>
          <a:p>
            <a:r>
              <a:rPr lang="zh-CN" altLang="en-US" dirty="0" smtClean="0"/>
              <a:t>互联网的硬件和软件发展太快，但网民的安全意识其实是没有跟上来的</a:t>
            </a:r>
            <a:endParaRPr lang="en-US" altLang="zh-CN" dirty="0" smtClean="0"/>
          </a:p>
          <a:p>
            <a:endParaRPr lang="en-US" altLang="zh-CN" dirty="0" smtClean="0"/>
          </a:p>
          <a:p>
            <a:r>
              <a:rPr lang="zh-CN" altLang="en-US" dirty="0" smtClean="0"/>
              <a:t>客户端</a:t>
            </a:r>
            <a:endParaRPr lang="en-US" altLang="zh-CN" dirty="0" smtClean="0"/>
          </a:p>
          <a:p>
            <a:r>
              <a:rPr lang="zh-CN" altLang="en-US" dirty="0" smtClean="0"/>
              <a:t>安全官网</a:t>
            </a:r>
            <a:endParaRPr lang="en-US" altLang="zh-CN" dirty="0" smtClean="0"/>
          </a:p>
          <a:p>
            <a:r>
              <a:rPr lang="zh-CN" altLang="en-US" dirty="0" smtClean="0"/>
              <a:t>多渠道，全方位，多批次，警醒内容，强教育，轻教育。</a:t>
            </a:r>
            <a:endParaRPr lang="en-US" altLang="zh-CN" dirty="0" smtClean="0"/>
          </a:p>
          <a:p>
            <a:endParaRPr lang="en-US" altLang="zh-CN" dirty="0" smtClean="0"/>
          </a:p>
          <a:p>
            <a:r>
              <a:rPr lang="zh-CN" altLang="en-US" dirty="0" smtClean="0"/>
              <a:t>针对，苦主的教育</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19</a:t>
            </a:fld>
            <a:endParaRPr lang="zh-CN" altLang="en-US"/>
          </a:p>
        </p:txBody>
      </p:sp>
    </p:spTree>
    <p:extLst>
      <p:ext uri="{BB962C8B-B14F-4D97-AF65-F5344CB8AC3E}">
        <p14:creationId xmlns:p14="http://schemas.microsoft.com/office/powerpoint/2010/main" val="125675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各位安全界的同行，各位专家，大家好，我是</a:t>
            </a:r>
            <a:r>
              <a:rPr lang="en-US" altLang="zh-CN" dirty="0" smtClean="0"/>
              <a:t>…</a:t>
            </a:r>
            <a:r>
              <a:rPr lang="zh-CN" altLang="en-US" dirty="0" smtClean="0"/>
              <a:t>，来自腾讯。</a:t>
            </a:r>
            <a:endParaRPr lang="en-US" altLang="zh-CN" dirty="0" smtClean="0"/>
          </a:p>
          <a:p>
            <a:r>
              <a:rPr lang="zh-CN" altLang="en-US" dirty="0" smtClean="0"/>
              <a:t>今天跟大家分享的主题是</a:t>
            </a:r>
            <a:r>
              <a:rPr lang="en-US" altLang="zh-CN" dirty="0" smtClean="0"/>
              <a:t>… </a:t>
            </a:r>
            <a:r>
              <a:rPr lang="zh-CN" altLang="en-US" dirty="0" smtClean="0"/>
              <a:t>， </a:t>
            </a:r>
            <a:endParaRPr lang="en-US" altLang="zh-CN" dirty="0" smtClean="0"/>
          </a:p>
          <a:p>
            <a:endParaRPr lang="en-US" altLang="zh-CN" dirty="0" smtClean="0"/>
          </a:p>
          <a:p>
            <a:r>
              <a:rPr lang="zh-CN" altLang="en-US" dirty="0" smtClean="0"/>
              <a:t>盗号产业链，甚至互联网整个黑色产业链情况是基本类似的，</a:t>
            </a:r>
            <a:endParaRPr lang="en-US" altLang="zh-CN" dirty="0" smtClean="0"/>
          </a:p>
          <a:p>
            <a:endParaRPr lang="en-US" altLang="zh-CN" dirty="0" smtClean="0"/>
          </a:p>
          <a:p>
            <a:r>
              <a:rPr lang="zh-CN" altLang="en-US" dirty="0" smtClean="0"/>
              <a:t>希望由己及人，通过我的分享，能给各位同行在盗号产业链和互联网黑色产业链的打击方面能起到一些启发和帮助</a:t>
            </a:r>
          </a:p>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2</a:t>
            </a:fld>
            <a:endParaRPr lang="zh-CN" altLang="en-US"/>
          </a:p>
        </p:txBody>
      </p:sp>
    </p:spTree>
    <p:extLst>
      <p:ext uri="{BB962C8B-B14F-4D97-AF65-F5344CB8AC3E}">
        <p14:creationId xmlns:p14="http://schemas.microsoft.com/office/powerpoint/2010/main" val="1288260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最好的防御就是进攻</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传递的是一种态度，一种信号：伸手必被抓</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dirty="0" smtClean="0"/>
          </a:p>
          <a:p>
            <a:r>
              <a:rPr lang="zh-CN" altLang="en-US" dirty="0" smtClean="0"/>
              <a:t>战线往前推进</a:t>
            </a:r>
            <a:r>
              <a:rPr lang="en-US" altLang="zh-CN" dirty="0" smtClean="0"/>
              <a:t>50</a:t>
            </a:r>
            <a:r>
              <a:rPr lang="zh-CN" altLang="en-US" dirty="0" smtClean="0"/>
              <a:t>米</a:t>
            </a:r>
            <a:endParaRPr lang="en-US" altLang="zh-CN" dirty="0" smtClean="0"/>
          </a:p>
          <a:p>
            <a:r>
              <a:rPr lang="en-US" altLang="zh-CN" dirty="0" smtClean="0"/>
              <a:t>2009</a:t>
            </a:r>
            <a:r>
              <a:rPr lang="zh-CN" altLang="en-US" dirty="0" smtClean="0"/>
              <a:t>年</a:t>
            </a:r>
            <a:r>
              <a:rPr lang="en-US" altLang="zh-CN" dirty="0" smtClean="0"/>
              <a:t>2</a:t>
            </a:r>
            <a:r>
              <a:rPr lang="zh-CN" altLang="en-US" dirty="0" smtClean="0"/>
              <a:t>月，大小姐， </a:t>
            </a:r>
            <a:r>
              <a:rPr lang="en-US" altLang="zh-CN" dirty="0" smtClean="0"/>
              <a:t>10</a:t>
            </a:r>
            <a:r>
              <a:rPr lang="zh-CN" altLang="en-US" dirty="0" smtClean="0"/>
              <a:t>人，</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余款针对国内流行网络游戏的盗号木马，非法获利</a:t>
            </a:r>
            <a:r>
              <a:rPr lang="en-US" altLang="zh-CN" sz="1200" b="0" i="0" kern="1200" dirty="0" smtClean="0">
                <a:solidFill>
                  <a:schemeClr val="tx1"/>
                </a:solidFill>
                <a:effectLst/>
                <a:latin typeface="+mn-lt"/>
                <a:ea typeface="+mn-ea"/>
                <a:cs typeface="+mn-cs"/>
              </a:rPr>
              <a:t>1400</a:t>
            </a:r>
            <a:r>
              <a:rPr lang="zh-CN" altLang="en-US" sz="1200" b="0" i="0" kern="1200" dirty="0" smtClean="0">
                <a:solidFill>
                  <a:schemeClr val="tx1"/>
                </a:solidFill>
                <a:effectLst/>
                <a:latin typeface="+mn-lt"/>
                <a:ea typeface="+mn-ea"/>
                <a:cs typeface="+mn-cs"/>
              </a:rPr>
              <a:t>万</a:t>
            </a:r>
            <a:endParaRPr lang="en-US" altLang="zh-CN" dirty="0" smtClean="0"/>
          </a:p>
          <a:p>
            <a:r>
              <a:rPr lang="en-US" altLang="zh-CN" dirty="0" smtClean="0"/>
              <a:t>1. 2010</a:t>
            </a:r>
            <a:r>
              <a:rPr lang="zh-CN" altLang="en-US" dirty="0" smtClean="0"/>
              <a:t>年</a:t>
            </a:r>
            <a:r>
              <a:rPr lang="en-US" altLang="zh-CN" dirty="0" smtClean="0"/>
              <a:t>3</a:t>
            </a:r>
            <a:r>
              <a:rPr lang="zh-CN" altLang="en-US" dirty="0" smtClean="0"/>
              <a:t>月，暴力木马，</a:t>
            </a:r>
            <a:r>
              <a:rPr lang="zh-CN" altLang="en-US" sz="1200" b="0" i="0" kern="1200" dirty="0" smtClean="0">
                <a:solidFill>
                  <a:schemeClr val="tx1"/>
                </a:solidFill>
                <a:effectLst/>
                <a:latin typeface="+mn-lt"/>
                <a:ea typeface="+mn-ea"/>
                <a:cs typeface="+mn-cs"/>
              </a:rPr>
              <a:t>全国共有</a:t>
            </a:r>
            <a:r>
              <a:rPr lang="en-US" altLang="zh-CN" sz="1200" b="0" i="0" kern="1200" dirty="0" smtClean="0">
                <a:solidFill>
                  <a:schemeClr val="tx1"/>
                </a:solidFill>
                <a:effectLst/>
                <a:latin typeface="+mn-lt"/>
                <a:ea typeface="+mn-ea"/>
                <a:cs typeface="+mn-cs"/>
              </a:rPr>
              <a:t>36</a:t>
            </a:r>
            <a:r>
              <a:rPr lang="zh-CN" altLang="en-US" sz="1200" b="0" i="0" kern="1200" dirty="0" smtClean="0">
                <a:solidFill>
                  <a:schemeClr val="tx1"/>
                </a:solidFill>
                <a:effectLst/>
                <a:latin typeface="+mn-lt"/>
                <a:ea typeface="+mn-ea"/>
                <a:cs typeface="+mn-cs"/>
              </a:rPr>
              <a:t>万余名玩家的电脑受害，</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名犯罪嫌疑人，收缴涉案电脑</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台，银行卡</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张，涉案金额</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余万元。</a:t>
            </a:r>
            <a:endParaRPr lang="en-US" altLang="zh-CN" sz="1200" b="0" i="0" kern="1200" dirty="0" smtClean="0">
              <a:solidFill>
                <a:schemeClr val="tx1"/>
              </a:solidFill>
              <a:effectLst/>
              <a:latin typeface="+mn-lt"/>
              <a:ea typeface="+mn-ea"/>
              <a:cs typeface="+mn-cs"/>
            </a:endParaRPr>
          </a:p>
          <a:p>
            <a:r>
              <a:rPr lang="en-US" altLang="zh-CN" dirty="0" smtClean="0"/>
              <a:t>2. </a:t>
            </a:r>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月，流星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宝马外挂，犯罪嫌疑人鲁某某、刘某等</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人以盈利为目的，非法获利</a:t>
            </a:r>
            <a:r>
              <a:rPr lang="en-US" altLang="zh-CN" sz="1200" b="0" i="0" kern="1200" dirty="0" smtClean="0">
                <a:solidFill>
                  <a:schemeClr val="tx1"/>
                </a:solidFill>
                <a:effectLst/>
                <a:latin typeface="+mn-lt"/>
                <a:ea typeface="+mn-ea"/>
                <a:cs typeface="+mn-cs"/>
              </a:rPr>
              <a:t>267</a:t>
            </a:r>
            <a:r>
              <a:rPr lang="zh-CN" altLang="en-US" sz="1200" b="0" i="0" kern="1200" dirty="0" smtClean="0">
                <a:solidFill>
                  <a:schemeClr val="tx1"/>
                </a:solidFill>
                <a:effectLst/>
                <a:latin typeface="+mn-lt"/>
                <a:ea typeface="+mn-ea"/>
                <a:cs typeface="+mn-cs"/>
              </a:rPr>
              <a:t>万元</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3. 2011</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月，枫影扫信团伙，犯罪团伙</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人，非法获利</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万元</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QB</a:t>
            </a:r>
            <a:r>
              <a:rPr lang="zh-CN" altLang="en-US" sz="1200" b="0" i="0" kern="1200" dirty="0" smtClean="0">
                <a:solidFill>
                  <a:schemeClr val="tx1"/>
                </a:solidFill>
                <a:effectLst/>
                <a:latin typeface="+mn-lt"/>
                <a:ea typeface="+mn-ea"/>
                <a:cs typeface="+mn-cs"/>
              </a:rPr>
              <a:t>大盗团伙，</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人，</a:t>
            </a:r>
            <a:r>
              <a:rPr lang="zh-CN" altLang="zh-CN" sz="1200" kern="1200" dirty="0" smtClean="0">
                <a:solidFill>
                  <a:schemeClr val="tx1"/>
                </a:solidFill>
                <a:effectLst/>
                <a:latin typeface="+mn-lt"/>
                <a:ea typeface="+mn-ea"/>
                <a:cs typeface="+mn-cs"/>
              </a:rPr>
              <a:t>涉案金额达</a:t>
            </a:r>
            <a:r>
              <a:rPr lang="en-US" altLang="zh-CN" sz="1200" kern="1200" dirty="0" smtClean="0">
                <a:solidFill>
                  <a:schemeClr val="tx1"/>
                </a:solidFill>
                <a:effectLst/>
                <a:latin typeface="+mn-lt"/>
                <a:ea typeface="+mn-ea"/>
                <a:cs typeface="+mn-cs"/>
              </a:rPr>
              <a:t>600</a:t>
            </a:r>
            <a:r>
              <a:rPr lang="zh-CN" altLang="zh-CN" sz="1200" kern="1200" dirty="0" smtClean="0">
                <a:solidFill>
                  <a:schemeClr val="tx1"/>
                </a:solidFill>
                <a:effectLst/>
                <a:latin typeface="+mn-lt"/>
                <a:ea typeface="+mn-ea"/>
                <a:cs typeface="+mn-cs"/>
              </a:rPr>
              <a:t>余万元</a:t>
            </a:r>
            <a:endParaRPr lang="en-US" altLang="zh-CN" sz="120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zh-CN" altLang="en-US" dirty="0" smtClean="0"/>
              <a:t>宏宏</a:t>
            </a:r>
            <a:r>
              <a:rPr lang="en-US" altLang="zh-CN" dirty="0" smtClean="0"/>
              <a:t>QQ</a:t>
            </a:r>
            <a:r>
              <a:rPr lang="zh-CN" altLang="en-US" dirty="0" smtClean="0"/>
              <a:t>大盗，</a:t>
            </a:r>
            <a:r>
              <a:rPr lang="en-US" altLang="zh-CN" dirty="0" smtClean="0"/>
              <a:t>2</a:t>
            </a:r>
            <a:r>
              <a:rPr lang="zh-CN" altLang="en-US" dirty="0" smtClean="0"/>
              <a:t>人，非法获利</a:t>
            </a:r>
            <a:r>
              <a:rPr lang="en-US" altLang="zh-CN" dirty="0" smtClean="0"/>
              <a:t>5</a:t>
            </a:r>
            <a:r>
              <a:rPr lang="zh-CN" altLang="en-US" dirty="0" smtClean="0"/>
              <a:t>万元，</a:t>
            </a:r>
            <a:r>
              <a:rPr lang="zh-CN" altLang="zh-CN" sz="1200" kern="1200" dirty="0" smtClean="0">
                <a:solidFill>
                  <a:schemeClr val="tx1"/>
                </a:solidFill>
                <a:effectLst/>
                <a:latin typeface="+mn-lt"/>
                <a:ea typeface="+mn-ea"/>
                <a:cs typeface="+mn-cs"/>
              </a:rPr>
              <a:t>王</a:t>
            </a:r>
            <a:r>
              <a:rPr lang="en-US" altLang="zh-CN" sz="1200" kern="1200" dirty="0" smtClean="0">
                <a:solidFill>
                  <a:schemeClr val="tx1"/>
                </a:solidFill>
                <a:effectLst/>
                <a:latin typeface="+mn-lt"/>
                <a:ea typeface="+mn-ea"/>
                <a:cs typeface="+mn-cs"/>
              </a:rPr>
              <a:t>XX</a:t>
            </a:r>
            <a:r>
              <a:rPr lang="zh-CN" altLang="zh-CN" sz="1200" kern="1200" dirty="0" smtClean="0">
                <a:solidFill>
                  <a:schemeClr val="tx1"/>
                </a:solidFill>
                <a:effectLst/>
                <a:latin typeface="+mn-lt"/>
                <a:ea typeface="+mn-ea"/>
                <a:cs typeface="+mn-cs"/>
              </a:rPr>
              <a:t>，木马作者，</a:t>
            </a:r>
            <a:r>
              <a:rPr lang="en-US" altLang="zh-CN" sz="1200" kern="1200" dirty="0" smtClean="0">
                <a:solidFill>
                  <a:schemeClr val="tx1"/>
                </a:solidFill>
                <a:effectLst/>
                <a:latin typeface="+mn-lt"/>
                <a:ea typeface="+mn-ea"/>
                <a:cs typeface="+mn-cs"/>
              </a:rPr>
              <a:t>17</a:t>
            </a:r>
            <a:r>
              <a:rPr lang="zh-CN" altLang="zh-CN" sz="1200" kern="1200" dirty="0" smtClean="0">
                <a:solidFill>
                  <a:schemeClr val="tx1"/>
                </a:solidFill>
                <a:effectLst/>
                <a:latin typeface="+mn-lt"/>
                <a:ea typeface="+mn-ea"/>
                <a:cs typeface="+mn-cs"/>
              </a:rPr>
              <a:t>岁，现为山东省临沂市第一职业中专计算机专业学生。</a:t>
            </a:r>
            <a:endParaRPr lang="en-US" altLang="zh-CN" dirty="0" smtClean="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20</a:t>
            </a:fld>
            <a:endParaRPr lang="zh-CN" altLang="en-US"/>
          </a:p>
        </p:txBody>
      </p:sp>
    </p:spTree>
    <p:extLst>
      <p:ext uri="{BB962C8B-B14F-4D97-AF65-F5344CB8AC3E}">
        <p14:creationId xmlns:p14="http://schemas.microsoft.com/office/powerpoint/2010/main" val="298531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包括技术联动，法务联动还是产品合作等方面，加强合作</a:t>
            </a:r>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21</a:t>
            </a:fld>
            <a:endParaRPr lang="zh-CN" altLang="en-US"/>
          </a:p>
        </p:txBody>
      </p:sp>
    </p:spTree>
    <p:extLst>
      <p:ext uri="{BB962C8B-B14F-4D97-AF65-F5344CB8AC3E}">
        <p14:creationId xmlns:p14="http://schemas.microsoft.com/office/powerpoint/2010/main" val="3102758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22</a:t>
            </a:fld>
            <a:endParaRPr lang="zh-CN" altLang="en-US"/>
          </a:p>
        </p:txBody>
      </p:sp>
    </p:spTree>
    <p:extLst>
      <p:ext uri="{BB962C8B-B14F-4D97-AF65-F5344CB8AC3E}">
        <p14:creationId xmlns:p14="http://schemas.microsoft.com/office/powerpoint/2010/main" val="2380046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23</a:t>
            </a:fld>
            <a:endParaRPr lang="zh-CN" altLang="en-US"/>
          </a:p>
        </p:txBody>
      </p:sp>
    </p:spTree>
    <p:extLst>
      <p:ext uri="{BB962C8B-B14F-4D97-AF65-F5344CB8AC3E}">
        <p14:creationId xmlns:p14="http://schemas.microsoft.com/office/powerpoint/2010/main" val="3225600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魔高一尺道高一丈</a:t>
            </a:r>
            <a:endParaRPr lang="en-US" altLang="zh-CN" dirty="0" smtClean="0"/>
          </a:p>
          <a:p>
            <a:endParaRPr lang="en-US" altLang="zh-CN" dirty="0" smtClean="0"/>
          </a:p>
          <a:p>
            <a:r>
              <a:rPr lang="zh-CN" altLang="en-US" dirty="0" smtClean="0"/>
              <a:t>这是一场没有硝烟的战争，还将持续。</a:t>
            </a:r>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24</a:t>
            </a:fld>
            <a:endParaRPr lang="zh-CN" altLang="en-US"/>
          </a:p>
        </p:txBody>
      </p:sp>
    </p:spTree>
    <p:extLst>
      <p:ext uri="{BB962C8B-B14F-4D97-AF65-F5344CB8AC3E}">
        <p14:creationId xmlns:p14="http://schemas.microsoft.com/office/powerpoint/2010/main" val="4250092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QQ</a:t>
            </a:r>
            <a:r>
              <a:rPr lang="zh-CN" altLang="en-US" dirty="0" smtClean="0"/>
              <a:t>盗号产业链的对抗是一个持久战，会很艰辛。互联网黑色产业链的对抗也是一个持久战，也会很痛苦。</a:t>
            </a:r>
            <a:endParaRPr lang="en-US" altLang="zh-CN" dirty="0" smtClean="0"/>
          </a:p>
          <a:p>
            <a:endParaRPr lang="en-US" altLang="zh-CN" dirty="0" smtClean="0"/>
          </a:p>
          <a:p>
            <a:r>
              <a:rPr lang="zh-CN" altLang="en-US" dirty="0" smtClean="0"/>
              <a:t>最后，</a:t>
            </a:r>
            <a:endParaRPr lang="en-US" altLang="zh-CN" dirty="0" smtClean="0"/>
          </a:p>
          <a:p>
            <a:r>
              <a:rPr lang="en-US" altLang="zh-CN" dirty="0" smtClean="0"/>
              <a:t>1</a:t>
            </a:r>
            <a:r>
              <a:rPr lang="zh-CN" altLang="en-US" dirty="0" smtClean="0"/>
              <a:t>）表达我们在盗号产业链的对抗中虽然做了很多工作，但依然很苦</a:t>
            </a:r>
            <a:endParaRPr lang="en-US" altLang="zh-CN" dirty="0" smtClean="0"/>
          </a:p>
          <a:p>
            <a:r>
              <a:rPr lang="en-US" altLang="zh-CN" dirty="0" smtClean="0"/>
              <a:t>2</a:t>
            </a:r>
            <a:r>
              <a:rPr lang="zh-CN" altLang="en-US" dirty="0" smtClean="0"/>
              <a:t>）希望各位能支持和理解</a:t>
            </a:r>
            <a:endParaRPr lang="en-US" altLang="zh-CN" dirty="0" smtClean="0"/>
          </a:p>
          <a:p>
            <a:r>
              <a:rPr lang="en-US" altLang="zh-CN" dirty="0" smtClean="0"/>
              <a:t>3</a:t>
            </a:r>
            <a:r>
              <a:rPr lang="zh-CN" altLang="en-US" dirty="0" smtClean="0"/>
              <a:t>）呼吁各企业和单位能联合起来，加强合作，携手共同抗敌</a:t>
            </a:r>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3</a:t>
            </a:fld>
            <a:endParaRPr lang="zh-CN" altLang="en-US"/>
          </a:p>
        </p:txBody>
      </p:sp>
    </p:spTree>
    <p:extLst>
      <p:ext uri="{BB962C8B-B14F-4D97-AF65-F5344CB8AC3E}">
        <p14:creationId xmlns:p14="http://schemas.microsoft.com/office/powerpoint/2010/main" val="322560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CSDN</a:t>
            </a:r>
            <a:r>
              <a:rPr lang="zh-CN" altLang="en-US" dirty="0" smtClean="0"/>
              <a:t>爆库事件 </a:t>
            </a:r>
          </a:p>
          <a:p>
            <a:endParaRPr lang="en-US" altLang="zh-CN" dirty="0" smtClean="0"/>
          </a:p>
          <a:p>
            <a:r>
              <a:rPr lang="zh-CN" altLang="en-US" dirty="0" smtClean="0"/>
              <a:t>有个笑话，有个美国朋友，做互联网的，回国创业了，不到半年，吃不消了，他的网站不是被入侵就是被</a:t>
            </a:r>
            <a:r>
              <a:rPr lang="en-US" altLang="zh-CN" dirty="0" smtClean="0"/>
              <a:t>DDOS</a:t>
            </a:r>
            <a:r>
              <a:rPr lang="zh-CN" altLang="en-US" dirty="0" smtClean="0"/>
              <a:t>，人家还威胁敲诈他，他问我怎么办，我就说了一句：中国互联网不适合你，你还是回美国吧</a:t>
            </a:r>
            <a:endParaRPr lang="en-US" altLang="zh-CN" dirty="0" smtClean="0"/>
          </a:p>
          <a:p>
            <a:endParaRPr lang="en-US" altLang="zh-CN" dirty="0" smtClean="0"/>
          </a:p>
          <a:p>
            <a:r>
              <a:rPr lang="zh-CN" altLang="en-US" dirty="0" smtClean="0"/>
              <a:t>曾经我的</a:t>
            </a:r>
            <a:r>
              <a:rPr lang="en-US" altLang="zh-CN" dirty="0" smtClean="0"/>
              <a:t>leader</a:t>
            </a:r>
            <a:r>
              <a:rPr lang="zh-CN" altLang="en-US" dirty="0" smtClean="0"/>
              <a:t>跟我讲过一个故事</a:t>
            </a:r>
            <a:r>
              <a:rPr lang="en-US" altLang="zh-CN" dirty="0" smtClean="0"/>
              <a:t>…</a:t>
            </a:r>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4</a:t>
            </a:fld>
            <a:endParaRPr lang="zh-CN" altLang="en-US"/>
          </a:p>
        </p:txBody>
      </p:sp>
    </p:spTree>
    <p:extLst>
      <p:ext uri="{BB962C8B-B14F-4D97-AF65-F5344CB8AC3E}">
        <p14:creationId xmlns:p14="http://schemas.microsoft.com/office/powerpoint/2010/main" val="1013762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在敌人眼中，我们是一块肥肉。</a:t>
            </a:r>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5</a:t>
            </a:fld>
            <a:endParaRPr lang="zh-CN" altLang="en-US"/>
          </a:p>
        </p:txBody>
      </p:sp>
    </p:spTree>
    <p:extLst>
      <p:ext uri="{BB962C8B-B14F-4D97-AF65-F5344CB8AC3E}">
        <p14:creationId xmlns:p14="http://schemas.microsoft.com/office/powerpoint/2010/main" val="2121849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在产业链形成的过程中逐步形成的。</a:t>
            </a:r>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6</a:t>
            </a:fld>
            <a:endParaRPr lang="zh-CN" altLang="en-US"/>
          </a:p>
        </p:txBody>
      </p:sp>
    </p:spTree>
    <p:extLst>
      <p:ext uri="{BB962C8B-B14F-4D97-AF65-F5344CB8AC3E}">
        <p14:creationId xmlns:p14="http://schemas.microsoft.com/office/powerpoint/2010/main" val="2991359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7</a:t>
            </a:fld>
            <a:endParaRPr lang="zh-CN" altLang="en-US"/>
          </a:p>
        </p:txBody>
      </p:sp>
    </p:spTree>
    <p:extLst>
      <p:ext uri="{BB962C8B-B14F-4D97-AF65-F5344CB8AC3E}">
        <p14:creationId xmlns:p14="http://schemas.microsoft.com/office/powerpoint/2010/main" val="3225600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视频转口述。</a:t>
            </a:r>
            <a:endParaRPr lang="en-US" altLang="zh-CN" dirty="0" smtClean="0"/>
          </a:p>
          <a:p>
            <a:endParaRPr lang="en-US" altLang="zh-CN" dirty="0" smtClean="0"/>
          </a:p>
          <a:p>
            <a:r>
              <a:rPr lang="zh-CN" altLang="en-US" dirty="0" smtClean="0"/>
              <a:t>补充该视频所关注的重点</a:t>
            </a:r>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8</a:t>
            </a:fld>
            <a:endParaRPr lang="zh-CN" altLang="en-US"/>
          </a:p>
        </p:txBody>
      </p:sp>
    </p:spTree>
    <p:extLst>
      <p:ext uri="{BB962C8B-B14F-4D97-AF65-F5344CB8AC3E}">
        <p14:creationId xmlns:p14="http://schemas.microsoft.com/office/powerpoint/2010/main" val="1704490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智能化、隐秘性、跨区域作案，侦查取证难</a:t>
            </a:r>
            <a:endParaRPr lang="en-US" altLang="zh-CN" dirty="0" smtClean="0"/>
          </a:p>
          <a:p>
            <a:r>
              <a:rPr lang="zh-CN" altLang="zh-CN" dirty="0" smtClean="0"/>
              <a:t>犯罪成本低、收益高，受害群体广泛，反复作案几率大</a:t>
            </a:r>
            <a:endParaRPr lang="en-US" altLang="zh-CN" dirty="0" smtClean="0"/>
          </a:p>
          <a:p>
            <a:r>
              <a:rPr lang="zh-CN" altLang="zh-CN" dirty="0" smtClean="0"/>
              <a:t>犯罪低龄化，依托色情渠道传播，亟待树立健康网络观</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FF62DDD-3C96-4FED-9DAC-7C9E9C3E3601}" type="slidenum">
              <a:rPr lang="zh-CN" altLang="en-US" smtClean="0"/>
              <a:pPr/>
              <a:t>9</a:t>
            </a:fld>
            <a:endParaRPr lang="zh-CN" altLang="en-US"/>
          </a:p>
        </p:txBody>
      </p:sp>
    </p:spTree>
    <p:extLst>
      <p:ext uri="{BB962C8B-B14F-4D97-AF65-F5344CB8AC3E}">
        <p14:creationId xmlns:p14="http://schemas.microsoft.com/office/powerpoint/2010/main" val="200799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lgn="ctr">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B3B0DA-CBA6-4E9C-B4B5-BE3FF6775D4F}" type="slidenum">
              <a:rPr lang="zh-CN" altLang="en-US" smtClean="0"/>
              <a:pPr/>
              <a:t>‹#›</a:t>
            </a:fld>
            <a:endParaRPr lang="zh-CN" altLang="en-US"/>
          </a:p>
        </p:txBody>
      </p:sp>
      <p:pic>
        <p:nvPicPr>
          <p:cNvPr id="7" name="Picture 2"/>
          <p:cNvPicPr>
            <a:picLocks noChangeAspect="1" noChangeArrowheads="1"/>
          </p:cNvPicPr>
          <p:nvPr userDrawn="1"/>
        </p:nvPicPr>
        <p:blipFill>
          <a:blip r:embed="rId2"/>
          <a:srcRect/>
          <a:stretch>
            <a:fillRect/>
          </a:stretch>
        </p:blipFill>
        <p:spPr bwMode="auto">
          <a:xfrm>
            <a:off x="6228184" y="6453336"/>
            <a:ext cx="2705100" cy="238125"/>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E49913-9EA4-4818-A17F-25BFF968392A}" type="datetimeFigureOut">
              <a:rPr lang="zh-CN" altLang="en-US" smtClean="0"/>
              <a:pPr/>
              <a:t>2012/7/5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B3B0DA-CBA6-4E9C-B4B5-BE3FF6775D4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808" y="53752"/>
            <a:ext cx="8229600" cy="78296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395536" y="991269"/>
            <a:ext cx="8352928" cy="524604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49913-9EA4-4818-A17F-25BFF968392A}" type="datetimeFigureOut">
              <a:rPr lang="zh-CN" altLang="en-US" smtClean="0"/>
              <a:pPr/>
              <a:t>2012/7/5</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Wingdings" pitchFamily="2" charset="2"/>
        <a:buChar char="n"/>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0.png"/><Relationship Id="rId5" Type="http://schemas.openxmlformats.org/officeDocument/2006/relationships/diagramQuickStyle" Target="../diagrams/quickStyle8.xml"/><Relationship Id="rId10" Type="http://schemas.openxmlformats.org/officeDocument/2006/relationships/image" Target="../media/image19.png"/><Relationship Id="rId4" Type="http://schemas.openxmlformats.org/officeDocument/2006/relationships/diagramLayout" Target="../diagrams/layout8.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90264" y="2030983"/>
            <a:ext cx="8458200" cy="1470025"/>
          </a:xfrm>
        </p:spPr>
        <p:txBody>
          <a:bodyPr>
            <a:normAutofit/>
          </a:bodyPr>
          <a:lstStyle/>
          <a:p>
            <a:r>
              <a:rPr lang="en-US" altLang="zh-CN" sz="4800" b="1" dirty="0" smtClean="0">
                <a:solidFill>
                  <a:srgbClr val="14417D"/>
                </a:solidFill>
              </a:rPr>
              <a:t>QQ</a:t>
            </a:r>
            <a:r>
              <a:rPr lang="zh-CN" altLang="en-US" sz="4800" b="1" dirty="0" smtClean="0">
                <a:solidFill>
                  <a:srgbClr val="14417D"/>
                </a:solidFill>
              </a:rPr>
              <a:t>盗</a:t>
            </a:r>
            <a:r>
              <a:rPr lang="zh-CN" altLang="en-US" sz="4800" b="1" dirty="0">
                <a:solidFill>
                  <a:srgbClr val="14417D"/>
                </a:solidFill>
              </a:rPr>
              <a:t>号</a:t>
            </a:r>
            <a:r>
              <a:rPr lang="zh-CN" altLang="en-US" sz="4800" b="1" dirty="0" smtClean="0">
                <a:solidFill>
                  <a:srgbClr val="14417D"/>
                </a:solidFill>
              </a:rPr>
              <a:t>产业链分析与应对</a:t>
            </a:r>
            <a:endParaRPr lang="zh-CN" altLang="en-US" sz="4800" b="1" dirty="0">
              <a:solidFill>
                <a:srgbClr val="14417D"/>
              </a:solidFill>
            </a:endParaRPr>
          </a:p>
        </p:txBody>
      </p:sp>
      <p:sp>
        <p:nvSpPr>
          <p:cNvPr id="3" name="副标题 2"/>
          <p:cNvSpPr>
            <a:spLocks noGrp="1"/>
          </p:cNvSpPr>
          <p:nvPr>
            <p:ph type="subTitle" idx="1"/>
          </p:nvPr>
        </p:nvSpPr>
        <p:spPr>
          <a:xfrm>
            <a:off x="683568" y="3933056"/>
            <a:ext cx="6400800" cy="936104"/>
          </a:xfrm>
        </p:spPr>
        <p:txBody>
          <a:bodyPr>
            <a:normAutofit/>
          </a:bodyPr>
          <a:lstStyle/>
          <a:p>
            <a:r>
              <a:rPr lang="zh-CN" altLang="en-US" sz="1200" dirty="0" smtClean="0">
                <a:solidFill>
                  <a:srgbClr val="506E96"/>
                </a:solidFill>
                <a:latin typeface="微软雅黑" pitchFamily="34" charset="-122"/>
                <a:ea typeface="微软雅黑" pitchFamily="34" charset="-122"/>
              </a:rPr>
              <a:t>                                                                                                   </a:t>
            </a:r>
            <a:endParaRPr lang="zh-CN" altLang="en-US" sz="1400" dirty="0">
              <a:solidFill>
                <a:srgbClr val="506E96"/>
              </a:solidFill>
              <a:latin typeface="微软雅黑" pitchFamily="34" charset="-122"/>
              <a:ea typeface="微软雅黑" pitchFamily="34" charset="-122"/>
            </a:endParaRPr>
          </a:p>
        </p:txBody>
      </p:sp>
      <p:sp>
        <p:nvSpPr>
          <p:cNvPr id="4" name="TextBox 3"/>
          <p:cNvSpPr txBox="1"/>
          <p:nvPr/>
        </p:nvSpPr>
        <p:spPr>
          <a:xfrm>
            <a:off x="5796136" y="4005064"/>
            <a:ext cx="3240360" cy="1077218"/>
          </a:xfrm>
          <a:prstGeom prst="rect">
            <a:avLst/>
          </a:prstGeom>
          <a:noFill/>
        </p:spPr>
        <p:txBody>
          <a:bodyPr wrap="square" rtlCol="0">
            <a:spAutoFit/>
          </a:bodyPr>
          <a:lstStyle/>
          <a:p>
            <a:pPr algn="ctr"/>
            <a:r>
              <a:rPr lang="zh-CN" altLang="en-US" sz="1600" dirty="0">
                <a:solidFill>
                  <a:srgbClr val="506E96"/>
                </a:solidFill>
                <a:latin typeface="微软雅黑" pitchFamily="34" charset="-122"/>
                <a:ea typeface="微软雅黑" pitchFamily="34" charset="-122"/>
              </a:rPr>
              <a:t>腾</a:t>
            </a:r>
            <a:r>
              <a:rPr lang="zh-CN" altLang="en-US" sz="1600" dirty="0" smtClean="0">
                <a:solidFill>
                  <a:srgbClr val="506E96"/>
                </a:solidFill>
                <a:latin typeface="微软雅黑" pitchFamily="34" charset="-122"/>
                <a:ea typeface="微软雅黑" pitchFamily="34" charset="-122"/>
              </a:rPr>
              <a:t>讯科技 安全中心 </a:t>
            </a:r>
            <a:endParaRPr lang="en-US" altLang="zh-CN" sz="1600" dirty="0" smtClean="0">
              <a:solidFill>
                <a:srgbClr val="506E96"/>
              </a:solidFill>
              <a:latin typeface="微软雅黑" pitchFamily="34" charset="-122"/>
              <a:ea typeface="微软雅黑" pitchFamily="34" charset="-122"/>
            </a:endParaRPr>
          </a:p>
          <a:p>
            <a:pPr algn="ctr"/>
            <a:endParaRPr lang="en-US" altLang="zh-CN" sz="1600" dirty="0" smtClean="0">
              <a:solidFill>
                <a:srgbClr val="506E96"/>
              </a:solidFill>
              <a:latin typeface="微软雅黑" pitchFamily="34" charset="-122"/>
              <a:ea typeface="微软雅黑" pitchFamily="34" charset="-122"/>
            </a:endParaRPr>
          </a:p>
          <a:p>
            <a:pPr algn="ctr"/>
            <a:r>
              <a:rPr lang="en-US" altLang="zh-CN" sz="1600" dirty="0" smtClean="0">
                <a:solidFill>
                  <a:srgbClr val="506E96"/>
                </a:solidFill>
                <a:latin typeface="微软雅黑" pitchFamily="34" charset="-122"/>
                <a:ea typeface="微软雅黑" pitchFamily="34" charset="-122"/>
              </a:rPr>
              <a:t>2012</a:t>
            </a:r>
            <a:r>
              <a:rPr lang="zh-CN" altLang="en-US" sz="1600" dirty="0" smtClean="0">
                <a:solidFill>
                  <a:srgbClr val="506E96"/>
                </a:solidFill>
                <a:latin typeface="微软雅黑" pitchFamily="34" charset="-122"/>
                <a:ea typeface="微软雅黑" pitchFamily="34" charset="-122"/>
              </a:rPr>
              <a:t>年</a:t>
            </a:r>
            <a:r>
              <a:rPr lang="en-US" altLang="zh-CN" sz="1600" dirty="0" smtClean="0">
                <a:solidFill>
                  <a:srgbClr val="506E96"/>
                </a:solidFill>
                <a:latin typeface="微软雅黑" pitchFamily="34" charset="-122"/>
                <a:ea typeface="微软雅黑" pitchFamily="34" charset="-122"/>
              </a:rPr>
              <a:t>7</a:t>
            </a:r>
            <a:r>
              <a:rPr lang="zh-CN" altLang="en-US" sz="1600" dirty="0" smtClean="0">
                <a:solidFill>
                  <a:srgbClr val="506E96"/>
                </a:solidFill>
                <a:latin typeface="微软雅黑" pitchFamily="34" charset="-122"/>
                <a:ea typeface="微软雅黑" pitchFamily="34" charset="-122"/>
              </a:rPr>
              <a:t>月 </a:t>
            </a:r>
            <a:endParaRPr lang="zh-CN" altLang="en-US" sz="1600" dirty="0">
              <a:solidFill>
                <a:srgbClr val="506E96"/>
              </a:solidFill>
              <a:latin typeface="微软雅黑" pitchFamily="34" charset="-122"/>
              <a:ea typeface="微软雅黑" pitchFamily="34" charset="-122"/>
            </a:endParaRPr>
          </a:p>
          <a:p>
            <a:pPr algn="ctr"/>
            <a:endParaRPr lang="zh-CN" altLang="en-US" sz="16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云形 109"/>
          <p:cNvSpPr/>
          <p:nvPr/>
        </p:nvSpPr>
        <p:spPr>
          <a:xfrm>
            <a:off x="4973960" y="5701410"/>
            <a:ext cx="1689223"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云形 108"/>
          <p:cNvSpPr/>
          <p:nvPr/>
        </p:nvSpPr>
        <p:spPr>
          <a:xfrm>
            <a:off x="1341755" y="5708104"/>
            <a:ext cx="1689223"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组</a:t>
            </a:r>
            <a:r>
              <a:rPr lang="zh-CN" altLang="en-US" dirty="0" smtClean="0"/>
              <a:t>织构成</a:t>
            </a:r>
            <a:endParaRPr lang="zh-CN" altLang="en-US" dirty="0"/>
          </a:p>
        </p:txBody>
      </p:sp>
      <p:pic>
        <p:nvPicPr>
          <p:cNvPr id="5" name="Picture 3"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525" y="1232663"/>
            <a:ext cx="762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608" y="4578895"/>
            <a:ext cx="762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52" y="4578895"/>
            <a:ext cx="762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429000"/>
            <a:ext cx="7620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8891" y="2378005"/>
            <a:ext cx="762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278" y="5804147"/>
            <a:ext cx="762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483" y="5804147"/>
            <a:ext cx="762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5" descr="三人-讨论"/>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6025" y="836712"/>
            <a:ext cx="16002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26"/>
          <p:cNvSpPr txBox="1">
            <a:spLocks noChangeArrowheads="1"/>
          </p:cNvSpPr>
          <p:nvPr/>
        </p:nvSpPr>
        <p:spPr bwMode="auto">
          <a:xfrm>
            <a:off x="-619050" y="996950"/>
            <a:ext cx="3095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endParaRPr lang="zh-CN" sz="2400" b="1">
              <a:solidFill>
                <a:schemeClr val="accent2"/>
              </a:solidFill>
            </a:endParaRPr>
          </a:p>
          <a:p>
            <a:endParaRPr lang="zh-CN" sz="2400"/>
          </a:p>
        </p:txBody>
      </p:sp>
      <p:sp>
        <p:nvSpPr>
          <p:cNvPr id="4" name="TextBox 3"/>
          <p:cNvSpPr txBox="1"/>
          <p:nvPr/>
        </p:nvSpPr>
        <p:spPr>
          <a:xfrm>
            <a:off x="799708" y="908720"/>
            <a:ext cx="1107996" cy="369332"/>
          </a:xfrm>
          <a:prstGeom prst="rect">
            <a:avLst/>
          </a:prstGeom>
          <a:noFill/>
        </p:spPr>
        <p:txBody>
          <a:bodyPr wrap="none" rtlCol="0">
            <a:spAutoFit/>
          </a:bodyPr>
          <a:lstStyle/>
          <a:p>
            <a:r>
              <a:rPr lang="zh-CN" altLang="en-US" dirty="0" smtClean="0"/>
              <a:t>木马作者</a:t>
            </a:r>
            <a:endParaRPr lang="zh-CN" altLang="en-US" dirty="0"/>
          </a:p>
        </p:txBody>
      </p:sp>
      <p:sp>
        <p:nvSpPr>
          <p:cNvPr id="31" name="TextBox 30"/>
          <p:cNvSpPr txBox="1"/>
          <p:nvPr/>
        </p:nvSpPr>
        <p:spPr>
          <a:xfrm>
            <a:off x="4112076" y="908720"/>
            <a:ext cx="1107996" cy="369332"/>
          </a:xfrm>
          <a:prstGeom prst="rect">
            <a:avLst/>
          </a:prstGeom>
          <a:noFill/>
        </p:spPr>
        <p:txBody>
          <a:bodyPr wrap="none" rtlCol="0">
            <a:spAutoFit/>
          </a:bodyPr>
          <a:lstStyle/>
          <a:p>
            <a:r>
              <a:rPr lang="zh-CN" altLang="en-US" dirty="0" smtClean="0"/>
              <a:t>中央头目</a:t>
            </a:r>
            <a:endParaRPr lang="zh-CN" altLang="en-US" dirty="0"/>
          </a:p>
        </p:txBody>
      </p:sp>
      <p:sp>
        <p:nvSpPr>
          <p:cNvPr id="32" name="TextBox 31"/>
          <p:cNvSpPr txBox="1"/>
          <p:nvPr/>
        </p:nvSpPr>
        <p:spPr>
          <a:xfrm>
            <a:off x="94437" y="4209563"/>
            <a:ext cx="877163" cy="369332"/>
          </a:xfrm>
          <a:prstGeom prst="rect">
            <a:avLst/>
          </a:prstGeom>
          <a:noFill/>
        </p:spPr>
        <p:txBody>
          <a:bodyPr wrap="none" rtlCol="0">
            <a:spAutoFit/>
          </a:bodyPr>
          <a:lstStyle/>
          <a:p>
            <a:r>
              <a:rPr lang="zh-CN" altLang="en-US" dirty="0" smtClean="0"/>
              <a:t>晒号者</a:t>
            </a:r>
            <a:endParaRPr lang="zh-CN" altLang="en-US" dirty="0"/>
          </a:p>
        </p:txBody>
      </p:sp>
      <p:sp>
        <p:nvSpPr>
          <p:cNvPr id="33" name="TextBox 32"/>
          <p:cNvSpPr txBox="1"/>
          <p:nvPr/>
        </p:nvSpPr>
        <p:spPr>
          <a:xfrm>
            <a:off x="971600" y="4211796"/>
            <a:ext cx="877163" cy="369332"/>
          </a:xfrm>
          <a:prstGeom prst="rect">
            <a:avLst/>
          </a:prstGeom>
          <a:noFill/>
        </p:spPr>
        <p:txBody>
          <a:bodyPr wrap="none" rtlCol="0">
            <a:spAutoFit/>
          </a:bodyPr>
          <a:lstStyle/>
          <a:p>
            <a:r>
              <a:rPr lang="zh-CN" altLang="en-US" dirty="0" smtClean="0"/>
              <a:t>洗号者</a:t>
            </a:r>
            <a:endParaRPr lang="zh-CN" altLang="en-US" dirty="0"/>
          </a:p>
        </p:txBody>
      </p:sp>
      <p:sp>
        <p:nvSpPr>
          <p:cNvPr id="38" name="TextBox 37"/>
          <p:cNvSpPr txBox="1"/>
          <p:nvPr/>
        </p:nvSpPr>
        <p:spPr>
          <a:xfrm>
            <a:off x="65947" y="5517232"/>
            <a:ext cx="1193685" cy="369332"/>
          </a:xfrm>
          <a:prstGeom prst="rect">
            <a:avLst/>
          </a:prstGeom>
          <a:noFill/>
        </p:spPr>
        <p:txBody>
          <a:bodyPr wrap="square" rtlCol="0">
            <a:spAutoFit/>
          </a:bodyPr>
          <a:lstStyle/>
          <a:p>
            <a:r>
              <a:rPr lang="zh-CN" altLang="en-US" dirty="0"/>
              <a:t>辅</a:t>
            </a:r>
            <a:r>
              <a:rPr lang="zh-CN" altLang="en-US" dirty="0" smtClean="0"/>
              <a:t>助软件</a:t>
            </a:r>
            <a:endParaRPr lang="zh-CN" altLang="en-US" dirty="0"/>
          </a:p>
        </p:txBody>
      </p:sp>
      <p:sp>
        <p:nvSpPr>
          <p:cNvPr id="39" name="TextBox 38"/>
          <p:cNvSpPr txBox="1"/>
          <p:nvPr/>
        </p:nvSpPr>
        <p:spPr>
          <a:xfrm>
            <a:off x="3536012" y="5517232"/>
            <a:ext cx="1107996" cy="369332"/>
          </a:xfrm>
          <a:prstGeom prst="rect">
            <a:avLst/>
          </a:prstGeom>
          <a:noFill/>
        </p:spPr>
        <p:txBody>
          <a:bodyPr wrap="none" rtlCol="0">
            <a:spAutoFit/>
          </a:bodyPr>
          <a:lstStyle/>
          <a:p>
            <a:r>
              <a:rPr lang="zh-CN" altLang="en-US" dirty="0" smtClean="0"/>
              <a:t>廉价人工</a:t>
            </a:r>
            <a:endParaRPr lang="zh-CN" altLang="en-US" dirty="0"/>
          </a:p>
        </p:txBody>
      </p:sp>
      <p:sp>
        <p:nvSpPr>
          <p:cNvPr id="47" name="TextBox 46"/>
          <p:cNvSpPr txBox="1"/>
          <p:nvPr/>
        </p:nvSpPr>
        <p:spPr>
          <a:xfrm>
            <a:off x="1286555" y="2180095"/>
            <a:ext cx="877163" cy="369332"/>
          </a:xfrm>
          <a:prstGeom prst="rect">
            <a:avLst/>
          </a:prstGeom>
          <a:noFill/>
        </p:spPr>
        <p:txBody>
          <a:bodyPr wrap="none" rtlCol="0">
            <a:spAutoFit/>
          </a:bodyPr>
          <a:lstStyle/>
          <a:p>
            <a:r>
              <a:rPr lang="zh-CN" altLang="en-US" dirty="0"/>
              <a:t>流</a:t>
            </a:r>
            <a:r>
              <a:rPr lang="zh-CN" altLang="en-US" dirty="0" smtClean="0"/>
              <a:t>量商</a:t>
            </a:r>
            <a:endParaRPr lang="zh-CN" altLang="en-US" dirty="0"/>
          </a:p>
        </p:txBody>
      </p:sp>
      <p:pic>
        <p:nvPicPr>
          <p:cNvPr id="49" name="Picture 10"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1179" y="2370943"/>
            <a:ext cx="762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6"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3429000"/>
            <a:ext cx="7620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6"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3696" y="3429000"/>
            <a:ext cx="7620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p:cNvSpPr txBox="1"/>
          <p:nvPr/>
        </p:nvSpPr>
        <p:spPr>
          <a:xfrm>
            <a:off x="670501" y="3056291"/>
            <a:ext cx="877163" cy="369332"/>
          </a:xfrm>
          <a:prstGeom prst="rect">
            <a:avLst/>
          </a:prstGeom>
          <a:noFill/>
        </p:spPr>
        <p:txBody>
          <a:bodyPr wrap="none" rtlCol="0">
            <a:spAutoFit/>
          </a:bodyPr>
          <a:lstStyle/>
          <a:p>
            <a:r>
              <a:rPr lang="zh-CN" altLang="en-US" dirty="0" smtClean="0"/>
              <a:t>盗号者</a:t>
            </a:r>
            <a:endParaRPr lang="zh-CN" altLang="en-US" dirty="0"/>
          </a:p>
        </p:txBody>
      </p:sp>
      <p:cxnSp>
        <p:nvCxnSpPr>
          <p:cNvPr id="60" name="直接连接符 59"/>
          <p:cNvCxnSpPr/>
          <p:nvPr/>
        </p:nvCxnSpPr>
        <p:spPr>
          <a:xfrm>
            <a:off x="1907704" y="1462718"/>
            <a:ext cx="1093187" cy="0"/>
          </a:xfrm>
          <a:prstGeom prst="line">
            <a:avLst/>
          </a:prstGeom>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212142" y="4525288"/>
            <a:ext cx="7240178" cy="736883"/>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1011366" y="3429000"/>
            <a:ext cx="5864890" cy="68739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069215" y="2348880"/>
            <a:ext cx="3654913" cy="70802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Picture 5"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8372" y="4554690"/>
            <a:ext cx="762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5"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4581128"/>
            <a:ext cx="762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下箭头 104"/>
          <p:cNvSpPr/>
          <p:nvPr/>
        </p:nvSpPr>
        <p:spPr>
          <a:xfrm>
            <a:off x="3655320" y="2037832"/>
            <a:ext cx="484632" cy="311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下箭头 105"/>
          <p:cNvSpPr/>
          <p:nvPr/>
        </p:nvSpPr>
        <p:spPr>
          <a:xfrm>
            <a:off x="3635896" y="3117952"/>
            <a:ext cx="484632" cy="311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下箭头 106"/>
          <p:cNvSpPr/>
          <p:nvPr/>
        </p:nvSpPr>
        <p:spPr>
          <a:xfrm>
            <a:off x="3635896" y="4198072"/>
            <a:ext cx="484632" cy="311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下箭头 111"/>
          <p:cNvSpPr/>
          <p:nvPr/>
        </p:nvSpPr>
        <p:spPr>
          <a:xfrm>
            <a:off x="1240505" y="5303441"/>
            <a:ext cx="484632" cy="311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下箭头 112"/>
          <p:cNvSpPr/>
          <p:nvPr/>
        </p:nvSpPr>
        <p:spPr>
          <a:xfrm>
            <a:off x="4831179" y="5308433"/>
            <a:ext cx="484632" cy="311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下箭头 113"/>
          <p:cNvSpPr/>
          <p:nvPr/>
        </p:nvSpPr>
        <p:spPr>
          <a:xfrm>
            <a:off x="7740352" y="1093386"/>
            <a:ext cx="1152128" cy="52701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销赃</a:t>
            </a:r>
            <a:endParaRPr lang="en-US" altLang="zh-CN" sz="3200" dirty="0" smtClean="0"/>
          </a:p>
          <a:p>
            <a:pPr algn="ctr"/>
            <a:endParaRPr lang="en-US" altLang="zh-CN" sz="3200" dirty="0"/>
          </a:p>
          <a:p>
            <a:pPr algn="ctr"/>
            <a:r>
              <a:rPr lang="zh-CN" altLang="en-US" sz="3200" dirty="0" smtClean="0"/>
              <a:t>获利</a:t>
            </a:r>
            <a:endParaRPr lang="zh-CN" altLang="en-US" sz="3200" dirty="0"/>
          </a:p>
        </p:txBody>
      </p:sp>
    </p:spTree>
    <p:extLst>
      <p:ext uri="{BB962C8B-B14F-4D97-AF65-F5344CB8AC3E}">
        <p14:creationId xmlns:p14="http://schemas.microsoft.com/office/powerpoint/2010/main" val="2547207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运作模式</a:t>
            </a:r>
            <a:endParaRPr lang="zh-CN" altLang="en-US" dirty="0"/>
          </a:p>
        </p:txBody>
      </p:sp>
      <p:sp>
        <p:nvSpPr>
          <p:cNvPr id="4" name="AutoShape 2"/>
          <p:cNvSpPr>
            <a:spLocks noChangeArrowheads="1"/>
          </p:cNvSpPr>
          <p:nvPr/>
        </p:nvSpPr>
        <p:spPr bwMode="auto">
          <a:xfrm>
            <a:off x="656034" y="1886496"/>
            <a:ext cx="533400" cy="533400"/>
          </a:xfrm>
          <a:prstGeom prst="downArrow">
            <a:avLst>
              <a:gd name="adj1" fmla="val 50000"/>
              <a:gd name="adj2" fmla="val 25000"/>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 name="AutoShape 3"/>
          <p:cNvSpPr>
            <a:spLocks noChangeArrowheads="1"/>
          </p:cNvSpPr>
          <p:nvPr/>
        </p:nvSpPr>
        <p:spPr bwMode="auto">
          <a:xfrm>
            <a:off x="656034" y="3600996"/>
            <a:ext cx="533400" cy="533400"/>
          </a:xfrm>
          <a:prstGeom prst="downArrow">
            <a:avLst>
              <a:gd name="adj1" fmla="val 50000"/>
              <a:gd name="adj2" fmla="val 25000"/>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6" name="Group 4"/>
          <p:cNvGrpSpPr>
            <a:grpSpLocks/>
          </p:cNvGrpSpPr>
          <p:nvPr/>
        </p:nvGrpSpPr>
        <p:grpSpPr bwMode="auto">
          <a:xfrm>
            <a:off x="381397" y="865733"/>
            <a:ext cx="7716828" cy="954088"/>
            <a:chOff x="0" y="0"/>
            <a:chExt cx="12154" cy="1502"/>
          </a:xfrm>
        </p:grpSpPr>
        <p:grpSp>
          <p:nvGrpSpPr>
            <p:cNvPr id="7" name="Group 5"/>
            <p:cNvGrpSpPr>
              <a:grpSpLocks/>
            </p:cNvGrpSpPr>
            <p:nvPr/>
          </p:nvGrpSpPr>
          <p:grpSpPr bwMode="auto">
            <a:xfrm>
              <a:off x="2060" y="282"/>
              <a:ext cx="10094" cy="747"/>
              <a:chOff x="0" y="12"/>
              <a:chExt cx="10094" cy="747"/>
            </a:xfrm>
          </p:grpSpPr>
          <p:sp>
            <p:nvSpPr>
              <p:cNvPr id="9" name="Text Box 6"/>
              <p:cNvSpPr txBox="1">
                <a:spLocks noChangeArrowheads="1"/>
              </p:cNvSpPr>
              <p:nvPr/>
            </p:nvSpPr>
            <p:spPr bwMode="auto">
              <a:xfrm>
                <a:off x="1916" y="12"/>
                <a:ext cx="1560" cy="735"/>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400" b="1">
                    <a:latin typeface="Tahoma" pitchFamily="34" charset="0"/>
                  </a:rPr>
                  <a:t>木马</a:t>
                </a:r>
              </a:p>
            </p:txBody>
          </p:sp>
          <p:sp>
            <p:nvSpPr>
              <p:cNvPr id="10" name="Text Box 7"/>
              <p:cNvSpPr txBox="1">
                <a:spLocks noChangeArrowheads="1"/>
              </p:cNvSpPr>
              <p:nvPr/>
            </p:nvSpPr>
            <p:spPr bwMode="auto">
              <a:xfrm>
                <a:off x="0" y="24"/>
                <a:ext cx="1560" cy="735"/>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spcBef>
                    <a:spcPct val="50000"/>
                  </a:spcBef>
                </a:pPr>
                <a:r>
                  <a:rPr lang="zh-CN" sz="2400" b="1" dirty="0">
                    <a:latin typeface="Tahoma" pitchFamily="34" charset="0"/>
                  </a:rPr>
                  <a:t>扫号</a:t>
                </a:r>
              </a:p>
            </p:txBody>
          </p:sp>
          <p:sp>
            <p:nvSpPr>
              <p:cNvPr id="11" name="Text Box 8"/>
              <p:cNvSpPr txBox="1">
                <a:spLocks noChangeArrowheads="1"/>
              </p:cNvSpPr>
              <p:nvPr/>
            </p:nvSpPr>
            <p:spPr bwMode="auto">
              <a:xfrm>
                <a:off x="5684" y="12"/>
                <a:ext cx="1560" cy="735"/>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spcBef>
                    <a:spcPct val="50000"/>
                  </a:spcBef>
                </a:pPr>
                <a:r>
                  <a:rPr lang="zh-CN" altLang="en-US" sz="2400" b="1" dirty="0">
                    <a:latin typeface="Tahoma" pitchFamily="34" charset="0"/>
                  </a:rPr>
                  <a:t>劫持</a:t>
                </a:r>
                <a:endParaRPr lang="zh-CN" sz="2400" b="1" dirty="0">
                  <a:latin typeface="Tahoma" pitchFamily="34" charset="0"/>
                </a:endParaRPr>
              </a:p>
            </p:txBody>
          </p:sp>
          <p:sp>
            <p:nvSpPr>
              <p:cNvPr id="12" name="Text Box 9"/>
              <p:cNvSpPr txBox="1">
                <a:spLocks noChangeArrowheads="1"/>
              </p:cNvSpPr>
              <p:nvPr/>
            </p:nvSpPr>
            <p:spPr bwMode="auto">
              <a:xfrm>
                <a:off x="3884" y="12"/>
                <a:ext cx="1560" cy="735"/>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400" b="1" dirty="0">
                    <a:latin typeface="Tahoma" pitchFamily="34" charset="0"/>
                  </a:rPr>
                  <a:t>钓鱼</a:t>
                </a:r>
              </a:p>
            </p:txBody>
          </p:sp>
          <p:sp>
            <p:nvSpPr>
              <p:cNvPr id="13" name="Text Box 10"/>
              <p:cNvSpPr txBox="1">
                <a:spLocks noChangeArrowheads="1"/>
              </p:cNvSpPr>
              <p:nvPr/>
            </p:nvSpPr>
            <p:spPr bwMode="auto">
              <a:xfrm>
                <a:off x="7470" y="20"/>
                <a:ext cx="2624" cy="727"/>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400" b="1" dirty="0">
                    <a:latin typeface="Tahoma" pitchFamily="34" charset="0"/>
                  </a:rPr>
                  <a:t>号码买卖</a:t>
                </a:r>
              </a:p>
            </p:txBody>
          </p:sp>
        </p:grpSp>
        <p:sp>
          <p:nvSpPr>
            <p:cNvPr id="8" name="Text Box 11"/>
            <p:cNvSpPr txBox="1">
              <a:spLocks noChangeArrowheads="1"/>
            </p:cNvSpPr>
            <p:nvPr/>
          </p:nvSpPr>
          <p:spPr bwMode="auto">
            <a:xfrm>
              <a:off x="0" y="0"/>
              <a:ext cx="1729" cy="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dirty="0" smtClean="0">
                  <a:latin typeface="Tahoma" pitchFamily="34" charset="0"/>
                </a:rPr>
                <a:t>帐号获</a:t>
              </a:r>
              <a:r>
                <a:rPr lang="zh-CN" altLang="en-US" sz="2800" b="1" dirty="0">
                  <a:latin typeface="Tahoma" pitchFamily="34" charset="0"/>
                </a:rPr>
                <a:t>取</a:t>
              </a:r>
            </a:p>
          </p:txBody>
        </p:sp>
      </p:grpSp>
      <p:sp>
        <p:nvSpPr>
          <p:cNvPr id="14" name="Line 12"/>
          <p:cNvSpPr>
            <a:spLocks noChangeShapeType="1"/>
          </p:cNvSpPr>
          <p:nvPr/>
        </p:nvSpPr>
        <p:spPr bwMode="auto">
          <a:xfrm>
            <a:off x="1498997" y="692696"/>
            <a:ext cx="1587" cy="4518022"/>
          </a:xfrm>
          <a:prstGeom prst="line">
            <a:avLst/>
          </a:prstGeom>
          <a:noFill/>
          <a:ln w="25400" cap="flat" cmpd="sng">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 name="Group 13"/>
          <p:cNvGrpSpPr>
            <a:grpSpLocks/>
          </p:cNvGrpSpPr>
          <p:nvPr/>
        </p:nvGrpSpPr>
        <p:grpSpPr bwMode="auto">
          <a:xfrm>
            <a:off x="378222" y="2465933"/>
            <a:ext cx="7650162" cy="1141445"/>
            <a:chOff x="0" y="0"/>
            <a:chExt cx="12047" cy="1797"/>
          </a:xfrm>
        </p:grpSpPr>
        <p:sp>
          <p:nvSpPr>
            <p:cNvPr id="16" name="Text Box 14"/>
            <p:cNvSpPr txBox="1">
              <a:spLocks noChangeArrowheads="1"/>
            </p:cNvSpPr>
            <p:nvPr/>
          </p:nvSpPr>
          <p:spPr bwMode="auto">
            <a:xfrm>
              <a:off x="3793" y="863"/>
              <a:ext cx="1560" cy="734"/>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latin typeface="Tahoma" pitchFamily="34" charset="0"/>
                </a:rPr>
                <a:t>等级</a:t>
              </a:r>
            </a:p>
          </p:txBody>
        </p:sp>
        <p:sp>
          <p:nvSpPr>
            <p:cNvPr id="17" name="Text Box 15"/>
            <p:cNvSpPr txBox="1">
              <a:spLocks noChangeArrowheads="1"/>
            </p:cNvSpPr>
            <p:nvPr/>
          </p:nvSpPr>
          <p:spPr bwMode="auto">
            <a:xfrm>
              <a:off x="5534" y="876"/>
              <a:ext cx="1750" cy="921"/>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600" b="1" dirty="0" smtClean="0">
                  <a:latin typeface="Tahoma" pitchFamily="34" charset="0"/>
                </a:rPr>
                <a:t>QBQD</a:t>
              </a:r>
              <a:r>
                <a:rPr lang="en-US" altLang="zh-CN" sz="1600" b="1" dirty="0" smtClean="0">
                  <a:latin typeface="Tahoma" pitchFamily="34" charset="0"/>
                </a:rPr>
                <a:t>/</a:t>
              </a:r>
              <a:r>
                <a:rPr lang="zh-CN" altLang="en-US" sz="1600" b="1" dirty="0" smtClean="0">
                  <a:latin typeface="Tahoma" pitchFamily="34" charset="0"/>
                </a:rPr>
                <a:t>财付通</a:t>
              </a:r>
              <a:endParaRPr lang="zh-CN" altLang="en-US" sz="1600" b="1" dirty="0">
                <a:latin typeface="Tahoma" pitchFamily="34" charset="0"/>
              </a:endParaRPr>
            </a:p>
          </p:txBody>
        </p:sp>
        <p:sp>
          <p:nvSpPr>
            <p:cNvPr id="18" name="Text Box 16"/>
            <p:cNvSpPr txBox="1">
              <a:spLocks noChangeArrowheads="1"/>
            </p:cNvSpPr>
            <p:nvPr/>
          </p:nvSpPr>
          <p:spPr bwMode="auto">
            <a:xfrm>
              <a:off x="2064" y="876"/>
              <a:ext cx="1560" cy="734"/>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latin typeface="Tahoma" pitchFamily="34" charset="0"/>
                </a:rPr>
                <a:t>靓号</a:t>
              </a:r>
            </a:p>
          </p:txBody>
        </p:sp>
        <p:sp>
          <p:nvSpPr>
            <p:cNvPr id="19" name="Text Box 17"/>
            <p:cNvSpPr txBox="1">
              <a:spLocks noChangeArrowheads="1"/>
            </p:cNvSpPr>
            <p:nvPr/>
          </p:nvSpPr>
          <p:spPr bwMode="auto">
            <a:xfrm>
              <a:off x="7508" y="876"/>
              <a:ext cx="2400" cy="734"/>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dirty="0">
                  <a:latin typeface="Tahoma" pitchFamily="34" charset="0"/>
                </a:rPr>
                <a:t>游戏财产</a:t>
              </a:r>
            </a:p>
          </p:txBody>
        </p:sp>
        <p:sp>
          <p:nvSpPr>
            <p:cNvPr id="20" name="Text Box 18"/>
            <p:cNvSpPr txBox="1">
              <a:spLocks noChangeArrowheads="1"/>
            </p:cNvSpPr>
            <p:nvPr/>
          </p:nvSpPr>
          <p:spPr bwMode="auto">
            <a:xfrm>
              <a:off x="10119" y="863"/>
              <a:ext cx="1928" cy="921"/>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600" b="1" dirty="0" smtClean="0">
                  <a:latin typeface="Tahoma" pitchFamily="34" charset="0"/>
                </a:rPr>
                <a:t>用户隐私</a:t>
              </a:r>
              <a:r>
                <a:rPr lang="en-US" altLang="zh-CN" sz="1600" b="1" dirty="0" smtClean="0">
                  <a:latin typeface="Tahoma" pitchFamily="34" charset="0"/>
                </a:rPr>
                <a:t>/</a:t>
              </a:r>
              <a:r>
                <a:rPr lang="zh-CN" altLang="en-US" sz="1600" b="1" dirty="0" smtClean="0">
                  <a:latin typeface="Tahoma" pitchFamily="34" charset="0"/>
                </a:rPr>
                <a:t>资料</a:t>
              </a:r>
              <a:endParaRPr lang="zh-CN" altLang="en-US" sz="1600" b="1" dirty="0">
                <a:latin typeface="Tahoma" pitchFamily="34" charset="0"/>
              </a:endParaRPr>
            </a:p>
          </p:txBody>
        </p:sp>
        <p:sp>
          <p:nvSpPr>
            <p:cNvPr id="21" name="Text Box 19"/>
            <p:cNvSpPr txBox="1">
              <a:spLocks noChangeArrowheads="1"/>
            </p:cNvSpPr>
            <p:nvPr/>
          </p:nvSpPr>
          <p:spPr bwMode="auto">
            <a:xfrm>
              <a:off x="2065" y="0"/>
              <a:ext cx="9980" cy="734"/>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spcBef>
                  <a:spcPct val="50000"/>
                </a:spcBef>
              </a:pPr>
              <a:r>
                <a:rPr lang="zh-CN" altLang="en-US" sz="2400" b="1" dirty="0">
                  <a:latin typeface="Tahoma" pitchFamily="34" charset="0"/>
                </a:rPr>
                <a:t>晒号/批量登录</a:t>
              </a:r>
            </a:p>
          </p:txBody>
        </p:sp>
        <p:sp>
          <p:nvSpPr>
            <p:cNvPr id="22" name="Text Box 20"/>
            <p:cNvSpPr txBox="1">
              <a:spLocks noChangeArrowheads="1"/>
            </p:cNvSpPr>
            <p:nvPr/>
          </p:nvSpPr>
          <p:spPr bwMode="auto">
            <a:xfrm>
              <a:off x="0" y="149"/>
              <a:ext cx="1729" cy="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dirty="0"/>
                <a:t>帐</a:t>
              </a:r>
              <a:r>
                <a:rPr lang="zh-CN" altLang="en-US" sz="2800" b="1" dirty="0" smtClean="0"/>
                <a:t>号筛选</a:t>
              </a:r>
              <a:endParaRPr lang="zh-CN" altLang="en-US" sz="2800" b="1" dirty="0"/>
            </a:p>
          </p:txBody>
        </p:sp>
      </p:grpSp>
      <p:grpSp>
        <p:nvGrpSpPr>
          <p:cNvPr id="23" name="Group 21"/>
          <p:cNvGrpSpPr>
            <a:grpSpLocks/>
          </p:cNvGrpSpPr>
          <p:nvPr/>
        </p:nvGrpSpPr>
        <p:grpSpPr bwMode="auto">
          <a:xfrm>
            <a:off x="378222" y="4256633"/>
            <a:ext cx="7650162" cy="2193825"/>
            <a:chOff x="0" y="0"/>
            <a:chExt cx="12048" cy="3456"/>
          </a:xfrm>
        </p:grpSpPr>
        <p:sp>
          <p:nvSpPr>
            <p:cNvPr id="24" name="Text Box 22"/>
            <p:cNvSpPr txBox="1">
              <a:spLocks noChangeArrowheads="1"/>
            </p:cNvSpPr>
            <p:nvPr/>
          </p:nvSpPr>
          <p:spPr bwMode="auto">
            <a:xfrm>
              <a:off x="10460" y="308"/>
              <a:ext cx="1588" cy="734"/>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400" b="1">
                  <a:latin typeface="Tahoma" pitchFamily="34" charset="0"/>
                </a:rPr>
                <a:t>广告</a:t>
              </a:r>
            </a:p>
          </p:txBody>
        </p:sp>
        <p:sp>
          <p:nvSpPr>
            <p:cNvPr id="25" name="Text Box 23"/>
            <p:cNvSpPr txBox="1">
              <a:spLocks noChangeArrowheads="1"/>
            </p:cNvSpPr>
            <p:nvPr/>
          </p:nvSpPr>
          <p:spPr bwMode="auto">
            <a:xfrm>
              <a:off x="3790" y="307"/>
              <a:ext cx="2268" cy="734"/>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400" b="1" dirty="0">
                  <a:latin typeface="Tahoma" pitchFamily="34" charset="0"/>
                </a:rPr>
                <a:t>转移财产</a:t>
              </a:r>
            </a:p>
          </p:txBody>
        </p:sp>
        <p:sp>
          <p:nvSpPr>
            <p:cNvPr id="26" name="Text Box 24"/>
            <p:cNvSpPr txBox="1">
              <a:spLocks noChangeArrowheads="1"/>
            </p:cNvSpPr>
            <p:nvPr/>
          </p:nvSpPr>
          <p:spPr bwMode="auto">
            <a:xfrm>
              <a:off x="6263" y="307"/>
              <a:ext cx="2383" cy="630"/>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dirty="0" smtClean="0">
                  <a:latin typeface="Tahoma" pitchFamily="34" charset="0"/>
                </a:rPr>
                <a:t>刷</a:t>
              </a:r>
              <a:r>
                <a:rPr lang="en-US" altLang="zh-CN" sz="2000" b="1" dirty="0" smtClean="0">
                  <a:latin typeface="Tahoma" pitchFamily="34" charset="0"/>
                </a:rPr>
                <a:t>/</a:t>
              </a:r>
              <a:r>
                <a:rPr lang="zh-CN" altLang="en-US" sz="2000" b="1" dirty="0" smtClean="0">
                  <a:latin typeface="Tahoma" pitchFamily="34" charset="0"/>
                </a:rPr>
                <a:t>粉</a:t>
              </a:r>
              <a:r>
                <a:rPr lang="en-US" altLang="zh-CN" sz="2000" b="1" dirty="0" smtClean="0">
                  <a:latin typeface="Tahoma" pitchFamily="34" charset="0"/>
                </a:rPr>
                <a:t>/</a:t>
              </a:r>
              <a:r>
                <a:rPr lang="zh-CN" altLang="en-US" sz="2000" b="1" dirty="0" smtClean="0">
                  <a:latin typeface="Tahoma" pitchFamily="34" charset="0"/>
                </a:rPr>
                <a:t>活</a:t>
              </a:r>
              <a:r>
                <a:rPr lang="zh-CN" altLang="en-US" sz="2000" b="1" dirty="0">
                  <a:latin typeface="Tahoma" pitchFamily="34" charset="0"/>
                </a:rPr>
                <a:t>动</a:t>
              </a:r>
            </a:p>
          </p:txBody>
        </p:sp>
        <p:sp>
          <p:nvSpPr>
            <p:cNvPr id="27" name="Text Box 25"/>
            <p:cNvSpPr txBox="1">
              <a:spLocks noChangeArrowheads="1"/>
            </p:cNvSpPr>
            <p:nvPr/>
          </p:nvSpPr>
          <p:spPr bwMode="auto">
            <a:xfrm>
              <a:off x="8825" y="307"/>
              <a:ext cx="1440" cy="735"/>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sz="2400" b="1">
                  <a:latin typeface="Tahoma" pitchFamily="34" charset="0"/>
                </a:rPr>
                <a:t>诈骗</a:t>
              </a:r>
            </a:p>
          </p:txBody>
        </p:sp>
        <p:sp>
          <p:nvSpPr>
            <p:cNvPr id="28" name="Text Box 26"/>
            <p:cNvSpPr txBox="1">
              <a:spLocks noChangeArrowheads="1"/>
            </p:cNvSpPr>
            <p:nvPr/>
          </p:nvSpPr>
          <p:spPr bwMode="auto">
            <a:xfrm>
              <a:off x="2065" y="307"/>
              <a:ext cx="1560" cy="734"/>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latin typeface="Tahoma" pitchFamily="34" charset="0"/>
                </a:rPr>
                <a:t>卖号</a:t>
              </a:r>
            </a:p>
          </p:txBody>
        </p:sp>
        <p:sp>
          <p:nvSpPr>
            <p:cNvPr id="29" name="Text Box 27"/>
            <p:cNvSpPr txBox="1">
              <a:spLocks noChangeArrowheads="1"/>
            </p:cNvSpPr>
            <p:nvPr/>
          </p:nvSpPr>
          <p:spPr bwMode="auto">
            <a:xfrm>
              <a:off x="0" y="0"/>
              <a:ext cx="1729" cy="1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dirty="0" smtClean="0">
                  <a:latin typeface="Tahoma" pitchFamily="34" charset="0"/>
                </a:rPr>
                <a:t>帐号利</a:t>
              </a:r>
              <a:r>
                <a:rPr lang="zh-CN" altLang="en-US" sz="2800" b="1" dirty="0">
                  <a:latin typeface="Tahoma" pitchFamily="34" charset="0"/>
                </a:rPr>
                <a:t>用</a:t>
              </a:r>
              <a:endParaRPr lang="zh-CN" altLang="en-US" sz="2800" dirty="0"/>
            </a:p>
          </p:txBody>
        </p:sp>
        <p:sp>
          <p:nvSpPr>
            <p:cNvPr id="31" name="Text Box 27"/>
            <p:cNvSpPr txBox="1">
              <a:spLocks noChangeArrowheads="1"/>
            </p:cNvSpPr>
            <p:nvPr/>
          </p:nvSpPr>
          <p:spPr bwMode="auto">
            <a:xfrm>
              <a:off x="1913" y="2632"/>
              <a:ext cx="10111"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endParaRPr lang="zh-CN" altLang="en-US" sz="2800" dirty="0"/>
            </a:p>
          </p:txBody>
        </p:sp>
      </p:grpSp>
      <p:sp>
        <p:nvSpPr>
          <p:cNvPr id="30" name="AutoShape 3"/>
          <p:cNvSpPr>
            <a:spLocks noChangeArrowheads="1"/>
          </p:cNvSpPr>
          <p:nvPr/>
        </p:nvSpPr>
        <p:spPr bwMode="auto">
          <a:xfrm rot="19951415">
            <a:off x="1099128" y="5140575"/>
            <a:ext cx="527543" cy="762044"/>
          </a:xfrm>
          <a:prstGeom prst="downArrow">
            <a:avLst>
              <a:gd name="adj1" fmla="val 50000"/>
              <a:gd name="adj2" fmla="val 25000"/>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 name="TextBox 32"/>
          <p:cNvSpPr txBox="1"/>
          <p:nvPr/>
        </p:nvSpPr>
        <p:spPr>
          <a:xfrm>
            <a:off x="1691680" y="5589240"/>
            <a:ext cx="6336704" cy="461665"/>
          </a:xfrm>
          <a:prstGeom prst="rect">
            <a:avLst/>
          </a:prstGeom>
          <a:noFill/>
          <a:ln>
            <a:solidFill>
              <a:schemeClr val="accent1"/>
            </a:solidFill>
          </a:ln>
        </p:spPr>
        <p:txBody>
          <a:bodyPr wrap="square" rtlCol="0">
            <a:spAutoFit/>
          </a:bodyPr>
          <a:lstStyle/>
          <a:p>
            <a:pPr algn="ctr"/>
            <a:r>
              <a:rPr lang="zh-CN" altLang="en-US" sz="2400" b="1" dirty="0" smtClean="0"/>
              <a:t>获利</a:t>
            </a:r>
            <a:r>
              <a:rPr lang="en-US" altLang="zh-CN" sz="2400" b="1" dirty="0" smtClean="0"/>
              <a:t>/</a:t>
            </a:r>
            <a:r>
              <a:rPr lang="zh-CN" altLang="en-US" sz="2400" b="1" dirty="0" smtClean="0"/>
              <a:t>销赃</a:t>
            </a:r>
            <a:endParaRPr lang="zh-CN" altLang="en-US" sz="2400" b="1" dirty="0"/>
          </a:p>
        </p:txBody>
      </p:sp>
    </p:spTree>
    <p:extLst>
      <p:ext uri="{BB962C8B-B14F-4D97-AF65-F5344CB8AC3E}">
        <p14:creationId xmlns:p14="http://schemas.microsoft.com/office/powerpoint/2010/main" val="390795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4" grpId="0" animBg="1"/>
      <p:bldP spid="30"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QQ	</a:t>
            </a:r>
            <a:r>
              <a:rPr lang="zh-CN" altLang="en-US" dirty="0" smtClean="0"/>
              <a:t>盗号产业链的发展</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679995202"/>
              </p:ext>
            </p:extLst>
          </p:nvPr>
        </p:nvGraphicFramePr>
        <p:xfrm>
          <a:off x="395288" y="990600"/>
          <a:ext cx="8353425" cy="524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17236" y="4587117"/>
            <a:ext cx="1345240" cy="369332"/>
          </a:xfrm>
          <a:prstGeom prst="rect">
            <a:avLst/>
          </a:prstGeom>
          <a:noFill/>
        </p:spPr>
        <p:txBody>
          <a:bodyPr wrap="none" rtlCol="0">
            <a:spAutoFit/>
          </a:bodyPr>
          <a:lstStyle/>
          <a:p>
            <a:r>
              <a:rPr lang="en-US" altLang="zh-CN" dirty="0" smtClean="0"/>
              <a:t>2004</a:t>
            </a:r>
            <a:r>
              <a:rPr lang="zh-CN" altLang="en-US" dirty="0" smtClean="0"/>
              <a:t>年之前</a:t>
            </a:r>
            <a:endParaRPr lang="zh-CN" altLang="en-US" dirty="0"/>
          </a:p>
        </p:txBody>
      </p:sp>
      <p:sp>
        <p:nvSpPr>
          <p:cNvPr id="5" name="TextBox 4"/>
          <p:cNvSpPr txBox="1"/>
          <p:nvPr/>
        </p:nvSpPr>
        <p:spPr>
          <a:xfrm>
            <a:off x="1835696" y="3573016"/>
            <a:ext cx="883575" cy="369332"/>
          </a:xfrm>
          <a:prstGeom prst="rect">
            <a:avLst/>
          </a:prstGeom>
          <a:noFill/>
        </p:spPr>
        <p:txBody>
          <a:bodyPr wrap="none" rtlCol="0">
            <a:spAutoFit/>
          </a:bodyPr>
          <a:lstStyle/>
          <a:p>
            <a:r>
              <a:rPr lang="en-US" altLang="zh-CN" dirty="0" smtClean="0"/>
              <a:t>2005</a:t>
            </a:r>
            <a:r>
              <a:rPr lang="zh-CN" altLang="en-US" dirty="0" smtClean="0"/>
              <a:t>年</a:t>
            </a:r>
            <a:endParaRPr lang="zh-CN" altLang="en-US" dirty="0"/>
          </a:p>
        </p:txBody>
      </p:sp>
      <p:sp>
        <p:nvSpPr>
          <p:cNvPr id="6" name="TextBox 5"/>
          <p:cNvSpPr txBox="1"/>
          <p:nvPr/>
        </p:nvSpPr>
        <p:spPr>
          <a:xfrm>
            <a:off x="3017778" y="2699628"/>
            <a:ext cx="1236236" cy="369332"/>
          </a:xfrm>
          <a:prstGeom prst="rect">
            <a:avLst/>
          </a:prstGeom>
          <a:noFill/>
        </p:spPr>
        <p:txBody>
          <a:bodyPr wrap="none" rtlCol="0">
            <a:spAutoFit/>
          </a:bodyPr>
          <a:lstStyle/>
          <a:p>
            <a:r>
              <a:rPr lang="en-US" altLang="zh-CN" dirty="0" smtClean="0"/>
              <a:t>2006~2007</a:t>
            </a:r>
            <a:endParaRPr lang="zh-CN" altLang="en-US" dirty="0"/>
          </a:p>
        </p:txBody>
      </p:sp>
      <p:sp>
        <p:nvSpPr>
          <p:cNvPr id="7" name="TextBox 6"/>
          <p:cNvSpPr txBox="1"/>
          <p:nvPr/>
        </p:nvSpPr>
        <p:spPr>
          <a:xfrm>
            <a:off x="4716016" y="2132856"/>
            <a:ext cx="1236236" cy="369332"/>
          </a:xfrm>
          <a:prstGeom prst="rect">
            <a:avLst/>
          </a:prstGeom>
          <a:noFill/>
        </p:spPr>
        <p:txBody>
          <a:bodyPr wrap="none" rtlCol="0">
            <a:spAutoFit/>
          </a:bodyPr>
          <a:lstStyle/>
          <a:p>
            <a:r>
              <a:rPr lang="en-US" altLang="zh-CN" dirty="0" smtClean="0"/>
              <a:t>2008~2010</a:t>
            </a:r>
            <a:endParaRPr lang="zh-CN" altLang="en-US" dirty="0"/>
          </a:p>
        </p:txBody>
      </p:sp>
      <p:sp>
        <p:nvSpPr>
          <p:cNvPr id="9" name="TextBox 8"/>
          <p:cNvSpPr txBox="1"/>
          <p:nvPr/>
        </p:nvSpPr>
        <p:spPr>
          <a:xfrm>
            <a:off x="6684751" y="1763524"/>
            <a:ext cx="768159" cy="369332"/>
          </a:xfrm>
          <a:prstGeom prst="rect">
            <a:avLst/>
          </a:prstGeom>
          <a:noFill/>
        </p:spPr>
        <p:txBody>
          <a:bodyPr wrap="none" rtlCol="0">
            <a:spAutoFit/>
          </a:bodyPr>
          <a:lstStyle/>
          <a:p>
            <a:r>
              <a:rPr lang="en-US" altLang="zh-CN" dirty="0" smtClean="0"/>
              <a:t>2011~</a:t>
            </a:r>
            <a:endParaRPr lang="zh-CN" altLang="en-US" dirty="0"/>
          </a:p>
        </p:txBody>
      </p:sp>
    </p:spTree>
    <p:extLst>
      <p:ext uri="{BB962C8B-B14F-4D97-AF65-F5344CB8AC3E}">
        <p14:creationId xmlns:p14="http://schemas.microsoft.com/office/powerpoint/2010/main" val="4024186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491578604"/>
              </p:ext>
            </p:extLst>
          </p:nvPr>
        </p:nvGraphicFramePr>
        <p:xfrm>
          <a:off x="395288" y="990600"/>
          <a:ext cx="8353425" cy="524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0953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难</a:t>
            </a:r>
            <a:r>
              <a:rPr lang="zh-CN" altLang="en-US" dirty="0" smtClean="0"/>
              <a:t>点和挑战</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对手</a:t>
            </a:r>
            <a:endParaRPr lang="en-US" altLang="zh-CN" dirty="0" smtClean="0"/>
          </a:p>
          <a:p>
            <a:pPr lvl="1"/>
            <a:r>
              <a:rPr lang="zh-CN" altLang="en-US" dirty="0" smtClean="0"/>
              <a:t>成本低，门槛低</a:t>
            </a:r>
            <a:endParaRPr lang="en-US" altLang="zh-CN" dirty="0" smtClean="0"/>
          </a:p>
          <a:p>
            <a:pPr lvl="1"/>
            <a:r>
              <a:rPr lang="zh-CN" altLang="en-US" dirty="0"/>
              <a:t>利</a:t>
            </a:r>
            <a:r>
              <a:rPr lang="zh-CN" altLang="en-US" dirty="0" smtClean="0"/>
              <a:t>润大</a:t>
            </a:r>
            <a:endParaRPr lang="en-US" altLang="zh-CN" dirty="0" smtClean="0"/>
          </a:p>
          <a:p>
            <a:pPr lvl="1"/>
            <a:r>
              <a:rPr lang="zh-CN" altLang="en-US" dirty="0"/>
              <a:t>产业分</a:t>
            </a:r>
            <a:r>
              <a:rPr lang="zh-CN" altLang="en-US" dirty="0" smtClean="0"/>
              <a:t>工明确</a:t>
            </a:r>
            <a:endParaRPr lang="en-US" altLang="zh-CN" dirty="0" smtClean="0"/>
          </a:p>
          <a:p>
            <a:r>
              <a:rPr lang="zh-CN" altLang="en-US" dirty="0" smtClean="0"/>
              <a:t>用户</a:t>
            </a:r>
            <a:endParaRPr lang="en-US" altLang="zh-CN" dirty="0" smtClean="0"/>
          </a:p>
          <a:p>
            <a:pPr lvl="1"/>
            <a:r>
              <a:rPr lang="zh-CN" altLang="en-US" dirty="0"/>
              <a:t>小</a:t>
            </a:r>
            <a:r>
              <a:rPr lang="zh-CN" altLang="en-US" dirty="0" smtClean="0"/>
              <a:t>白多</a:t>
            </a:r>
            <a:endParaRPr lang="en-US" altLang="zh-CN" dirty="0" smtClean="0"/>
          </a:p>
          <a:p>
            <a:pPr lvl="1"/>
            <a:r>
              <a:rPr lang="zh-CN" altLang="en-US" dirty="0"/>
              <a:t>终</a:t>
            </a:r>
            <a:r>
              <a:rPr lang="zh-CN" altLang="en-US" dirty="0" smtClean="0"/>
              <a:t>端</a:t>
            </a:r>
            <a:r>
              <a:rPr lang="en-US" altLang="zh-CN" dirty="0" smtClean="0"/>
              <a:t>/</a:t>
            </a:r>
            <a:r>
              <a:rPr lang="zh-CN" altLang="en-US" dirty="0" smtClean="0"/>
              <a:t>网络环境复杂</a:t>
            </a:r>
            <a:endParaRPr lang="en-US" altLang="zh-CN" dirty="0" smtClean="0"/>
          </a:p>
          <a:p>
            <a:r>
              <a:rPr lang="zh-CN" altLang="en-US" dirty="0"/>
              <a:t>我</a:t>
            </a:r>
            <a:r>
              <a:rPr lang="zh-CN" altLang="en-US" dirty="0" smtClean="0"/>
              <a:t>们</a:t>
            </a:r>
            <a:endParaRPr lang="en-US" altLang="zh-CN" dirty="0"/>
          </a:p>
          <a:p>
            <a:pPr lvl="1"/>
            <a:r>
              <a:rPr lang="zh-CN" altLang="en-US" dirty="0" smtClean="0"/>
              <a:t>业务线广</a:t>
            </a:r>
            <a:endParaRPr lang="en-US" altLang="zh-CN" dirty="0" smtClean="0"/>
          </a:p>
          <a:p>
            <a:pPr lvl="1"/>
            <a:r>
              <a:rPr lang="zh-CN" altLang="en-US" dirty="0"/>
              <a:t>产</a:t>
            </a:r>
            <a:r>
              <a:rPr lang="zh-CN" altLang="en-US" dirty="0" smtClean="0"/>
              <a:t>品研发水平参差不齐</a:t>
            </a:r>
            <a:endParaRPr lang="en-US" altLang="zh-CN" dirty="0" smtClean="0"/>
          </a:p>
        </p:txBody>
      </p:sp>
    </p:spTree>
    <p:extLst>
      <p:ext uri="{BB962C8B-B14F-4D97-AF65-F5344CB8AC3E}">
        <p14:creationId xmlns:p14="http://schemas.microsoft.com/office/powerpoint/2010/main" val="2589502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六边形 4"/>
          <p:cNvSpPr/>
          <p:nvPr/>
        </p:nvSpPr>
        <p:spPr>
          <a:xfrm>
            <a:off x="6876256" y="1915908"/>
            <a:ext cx="811696" cy="699383"/>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aphicFrame>
        <p:nvGraphicFramePr>
          <p:cNvPr id="4" name="内容占位符 3"/>
          <p:cNvGraphicFramePr>
            <a:graphicFrameLocks/>
          </p:cNvGraphicFramePr>
          <p:nvPr>
            <p:extLst>
              <p:ext uri="{D42A27DB-BD31-4B8C-83A1-F6EECF244321}">
                <p14:modId xmlns:p14="http://schemas.microsoft.com/office/powerpoint/2010/main" val="2446265377"/>
              </p:ext>
            </p:extLst>
          </p:nvPr>
        </p:nvGraphicFramePr>
        <p:xfrm>
          <a:off x="3707904" y="1484784"/>
          <a:ext cx="6404476" cy="4022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p:txBody>
          <a:bodyPr/>
          <a:lstStyle/>
          <a:p>
            <a:r>
              <a:rPr lang="zh-CN" altLang="en-US" dirty="0" smtClean="0"/>
              <a:t>如何应对</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总体思路</a:t>
            </a:r>
            <a:endParaRPr lang="en-US" altLang="zh-CN" dirty="0"/>
          </a:p>
          <a:p>
            <a:pPr lvl="1"/>
            <a:r>
              <a:rPr lang="zh-CN" altLang="en-US" dirty="0"/>
              <a:t>打</a:t>
            </a:r>
            <a:r>
              <a:rPr lang="zh-CN" altLang="en-US" dirty="0" smtClean="0"/>
              <a:t>断盗号产业链的每一</a:t>
            </a:r>
            <a:endParaRPr lang="en-US" altLang="zh-CN" dirty="0" smtClean="0"/>
          </a:p>
          <a:p>
            <a:pPr marL="457200" lvl="1" indent="0">
              <a:buNone/>
            </a:pPr>
            <a:r>
              <a:rPr lang="en-US" altLang="zh-CN" dirty="0"/>
              <a:t> </a:t>
            </a:r>
            <a:r>
              <a:rPr lang="en-US" altLang="zh-CN" dirty="0" smtClean="0"/>
              <a:t>  </a:t>
            </a:r>
            <a:r>
              <a:rPr lang="zh-CN" altLang="en-US" dirty="0" smtClean="0"/>
              <a:t>个环节，提</a:t>
            </a:r>
            <a:r>
              <a:rPr lang="zh-CN" altLang="en-US" dirty="0"/>
              <a:t>高成</a:t>
            </a:r>
            <a:r>
              <a:rPr lang="zh-CN" altLang="en-US" dirty="0" smtClean="0"/>
              <a:t>本</a:t>
            </a:r>
            <a:endParaRPr lang="en-US" altLang="zh-CN" dirty="0" smtClean="0"/>
          </a:p>
          <a:p>
            <a:r>
              <a:rPr lang="zh-CN" altLang="en-US" dirty="0" smtClean="0"/>
              <a:t>战略</a:t>
            </a:r>
            <a:endParaRPr lang="en-US" altLang="zh-CN" dirty="0" smtClean="0"/>
          </a:p>
          <a:p>
            <a:pPr lvl="1"/>
            <a:r>
              <a:rPr lang="zh-CN" altLang="en-US" dirty="0" smtClean="0"/>
              <a:t>纵深防御为主</a:t>
            </a:r>
            <a:endParaRPr lang="en-US" altLang="zh-CN" dirty="0" smtClean="0"/>
          </a:p>
          <a:p>
            <a:pPr lvl="1"/>
            <a:r>
              <a:rPr lang="zh-CN" altLang="en-US" dirty="0" smtClean="0"/>
              <a:t>战术反攻为辅</a:t>
            </a:r>
            <a:endParaRPr lang="en-US" altLang="zh-CN" dirty="0" smtClean="0"/>
          </a:p>
          <a:p>
            <a:r>
              <a:rPr lang="zh-CN" altLang="en-US" dirty="0"/>
              <a:t>战</a:t>
            </a:r>
            <a:r>
              <a:rPr lang="zh-CN" altLang="en-US" dirty="0" smtClean="0"/>
              <a:t>术</a:t>
            </a:r>
            <a:endParaRPr lang="en-US" altLang="zh-CN" dirty="0" smtClean="0"/>
          </a:p>
          <a:p>
            <a:pPr lvl="1"/>
            <a:r>
              <a:rPr lang="zh-CN" altLang="en-US" dirty="0" smtClean="0"/>
              <a:t>层层设防</a:t>
            </a:r>
            <a:endParaRPr lang="en-US" altLang="zh-CN" dirty="0" smtClean="0"/>
          </a:p>
          <a:p>
            <a:pPr lvl="1"/>
            <a:r>
              <a:rPr lang="zh-CN" altLang="en-US" dirty="0" smtClean="0"/>
              <a:t>层层消耗</a:t>
            </a: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3429684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a:t>
            </a:r>
            <a:r>
              <a:rPr lang="zh-CN" altLang="en-US" dirty="0" smtClean="0"/>
              <a:t>端对抗</a:t>
            </a:r>
            <a:r>
              <a:rPr lang="en-US" altLang="zh-CN" dirty="0" smtClean="0"/>
              <a:t>——</a:t>
            </a:r>
            <a:r>
              <a:rPr lang="zh-CN" altLang="en-US" dirty="0" smtClean="0"/>
              <a:t>防病于口</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主</a:t>
            </a:r>
            <a:r>
              <a:rPr lang="zh-CN" altLang="en-US" dirty="0" smtClean="0"/>
              <a:t>要矛盾</a:t>
            </a:r>
            <a:endParaRPr lang="en-US" altLang="zh-CN" dirty="0" smtClean="0"/>
          </a:p>
          <a:p>
            <a:pPr lvl="1"/>
            <a:r>
              <a:rPr lang="zh-CN" altLang="en-US" dirty="0" smtClean="0"/>
              <a:t>木马</a:t>
            </a:r>
            <a:r>
              <a:rPr lang="en-US" altLang="zh-CN" dirty="0" smtClean="0"/>
              <a:t>/</a:t>
            </a:r>
            <a:r>
              <a:rPr lang="zh-CN" altLang="en-US" dirty="0" smtClean="0"/>
              <a:t>病毒</a:t>
            </a:r>
            <a:r>
              <a:rPr lang="en-US" altLang="zh-CN" dirty="0" smtClean="0"/>
              <a:t>/</a:t>
            </a:r>
            <a:r>
              <a:rPr lang="zh-CN" altLang="en-US" dirty="0" smtClean="0"/>
              <a:t>钓鱼</a:t>
            </a:r>
            <a:endParaRPr lang="en-US" altLang="zh-CN" dirty="0" smtClean="0"/>
          </a:p>
          <a:p>
            <a:r>
              <a:rPr lang="zh-CN" altLang="en-US" dirty="0"/>
              <a:t>应</a:t>
            </a:r>
            <a:r>
              <a:rPr lang="zh-CN" altLang="en-US" dirty="0" smtClean="0"/>
              <a:t>对</a:t>
            </a:r>
            <a:endParaRPr lang="en-US" altLang="zh-CN" dirty="0" smtClean="0"/>
          </a:p>
          <a:p>
            <a:pPr lvl="1"/>
            <a:r>
              <a:rPr lang="zh-CN" altLang="en-US" dirty="0"/>
              <a:t>电</a:t>
            </a:r>
            <a:r>
              <a:rPr lang="zh-CN" altLang="en-US" dirty="0" smtClean="0"/>
              <a:t>脑</a:t>
            </a:r>
            <a:r>
              <a:rPr lang="en-US" altLang="zh-CN" dirty="0" smtClean="0"/>
              <a:t>/ </a:t>
            </a:r>
            <a:r>
              <a:rPr lang="zh-CN" altLang="en-US" dirty="0" smtClean="0"/>
              <a:t>手机管家</a:t>
            </a:r>
            <a:endParaRPr lang="en-US" altLang="zh-CN" dirty="0" smtClean="0"/>
          </a:p>
          <a:p>
            <a:pPr lvl="1"/>
            <a:r>
              <a:rPr lang="en-US" altLang="zh-CN" dirty="0" smtClean="0"/>
              <a:t>QQ</a:t>
            </a:r>
            <a:r>
              <a:rPr lang="zh-CN" altLang="en-US" dirty="0" smtClean="0"/>
              <a:t>安全防护版</a:t>
            </a:r>
            <a:endParaRPr lang="en-US" altLang="zh-CN" dirty="0" smtClean="0"/>
          </a:p>
          <a:p>
            <a:pPr lvl="1"/>
            <a:r>
              <a:rPr lang="zh-CN" altLang="en-US" dirty="0"/>
              <a:t>游</a:t>
            </a:r>
            <a:r>
              <a:rPr lang="zh-CN" altLang="en-US" dirty="0" smtClean="0"/>
              <a:t>戏</a:t>
            </a:r>
            <a:r>
              <a:rPr lang="en-US" altLang="zh-CN" dirty="0" smtClean="0"/>
              <a:t>TP</a:t>
            </a:r>
            <a:r>
              <a:rPr lang="zh-CN" altLang="en-US" dirty="0" smtClean="0"/>
              <a:t>安全系统</a:t>
            </a:r>
            <a:endParaRPr lang="en-US" altLang="zh-CN" dirty="0" smtClean="0"/>
          </a:p>
          <a:p>
            <a:pPr lvl="1"/>
            <a:r>
              <a:rPr lang="zh-CN" altLang="en-US" dirty="0" smtClean="0"/>
              <a:t>杀软</a:t>
            </a:r>
            <a:r>
              <a:rPr lang="zh-CN" altLang="en-US" dirty="0"/>
              <a:t>合作</a:t>
            </a:r>
            <a:r>
              <a:rPr lang="zh-CN" altLang="en-US" dirty="0" smtClean="0"/>
              <a:t>伙伴</a:t>
            </a:r>
            <a:endParaRPr lang="en-US" altLang="zh-CN" dirty="0" smtClean="0"/>
          </a:p>
          <a:p>
            <a:r>
              <a:rPr lang="zh-CN" altLang="en-US" dirty="0" smtClean="0"/>
              <a:t>挑战</a:t>
            </a:r>
            <a:endParaRPr lang="en-US" altLang="zh-CN" dirty="0" smtClean="0"/>
          </a:p>
          <a:p>
            <a:pPr lvl="1"/>
            <a:r>
              <a:rPr lang="zh-CN" altLang="en-US" dirty="0" smtClean="0"/>
              <a:t>敌暗我明</a:t>
            </a:r>
            <a:endParaRPr lang="en-US" altLang="zh-CN" dirty="0" smtClean="0"/>
          </a:p>
          <a:p>
            <a:pPr lvl="1"/>
            <a:r>
              <a:rPr lang="zh-CN" altLang="en-US" dirty="0" smtClean="0"/>
              <a:t>对抗的滞后性</a:t>
            </a:r>
            <a:endParaRPr lang="en-US" altLang="zh-CN" dirty="0" smtClean="0"/>
          </a:p>
          <a:p>
            <a:pPr marL="457200" lvl="1" indent="0">
              <a:buNone/>
            </a:pPr>
            <a:endParaRPr lang="en-US" altLang="zh-CN" dirty="0" smtClean="0"/>
          </a:p>
          <a:p>
            <a:endParaRPr lang="zh-CN" altLang="en-US" dirty="0"/>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5893"/>
          <a:stretch/>
        </p:blipFill>
        <p:spPr bwMode="auto">
          <a:xfrm>
            <a:off x="6309216" y="1328307"/>
            <a:ext cx="2834784" cy="104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3268" y="2872298"/>
            <a:ext cx="2160240" cy="118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5557" y="3049184"/>
            <a:ext cx="2450939" cy="82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6758" y="1500482"/>
            <a:ext cx="24574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5094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725422936"/>
              </p:ext>
            </p:extLst>
          </p:nvPr>
        </p:nvGraphicFramePr>
        <p:xfrm>
          <a:off x="4644008" y="1556792"/>
          <a:ext cx="5112568"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p:txBody>
          <a:bodyPr/>
          <a:lstStyle/>
          <a:p>
            <a:r>
              <a:rPr lang="zh-CN" altLang="en-US" dirty="0" smtClean="0"/>
              <a:t>后台保护</a:t>
            </a:r>
            <a:r>
              <a:rPr lang="en-US" altLang="zh-CN" dirty="0" smtClean="0"/>
              <a:t>——</a:t>
            </a:r>
            <a:r>
              <a:rPr lang="zh-CN" altLang="en-US" dirty="0" smtClean="0"/>
              <a:t>事中阻止</a:t>
            </a:r>
            <a:endParaRPr lang="zh-CN" altLang="en-US" dirty="0"/>
          </a:p>
        </p:txBody>
      </p:sp>
      <p:sp>
        <p:nvSpPr>
          <p:cNvPr id="3" name="内容占位符 2"/>
          <p:cNvSpPr>
            <a:spLocks noGrp="1"/>
          </p:cNvSpPr>
          <p:nvPr>
            <p:ph idx="1"/>
          </p:nvPr>
        </p:nvSpPr>
        <p:spPr/>
        <p:txBody>
          <a:bodyPr>
            <a:normAutofit/>
          </a:bodyPr>
          <a:lstStyle/>
          <a:p>
            <a:r>
              <a:rPr lang="zh-CN" altLang="en-US" dirty="0" smtClean="0"/>
              <a:t>主要矛盾</a:t>
            </a:r>
            <a:endParaRPr lang="en-US" altLang="zh-CN" dirty="0" smtClean="0"/>
          </a:p>
          <a:p>
            <a:pPr lvl="1"/>
            <a:r>
              <a:rPr lang="zh-CN" altLang="en-US" dirty="0"/>
              <a:t>密</a:t>
            </a:r>
            <a:r>
              <a:rPr lang="zh-CN" altLang="en-US" dirty="0" smtClean="0"/>
              <a:t>码泄漏后造成的用户损失</a:t>
            </a:r>
            <a:endParaRPr lang="en-US" altLang="zh-CN" dirty="0" smtClean="0"/>
          </a:p>
          <a:p>
            <a:r>
              <a:rPr lang="zh-CN" altLang="en-US" dirty="0" smtClean="0"/>
              <a:t>应对</a:t>
            </a:r>
            <a:endParaRPr lang="en-US" altLang="zh-CN" dirty="0" smtClean="0"/>
          </a:p>
          <a:p>
            <a:pPr lvl="1"/>
            <a:r>
              <a:rPr lang="zh-CN" altLang="en-US" dirty="0" smtClean="0"/>
              <a:t>发现异常</a:t>
            </a:r>
            <a:endParaRPr lang="en-US" altLang="zh-CN" dirty="0" smtClean="0"/>
          </a:p>
          <a:p>
            <a:pPr lvl="1"/>
            <a:r>
              <a:rPr lang="zh-CN" altLang="en-US" dirty="0"/>
              <a:t>拦</a:t>
            </a:r>
            <a:r>
              <a:rPr lang="zh-CN" altLang="en-US" dirty="0" smtClean="0"/>
              <a:t>截异常</a:t>
            </a:r>
            <a:endParaRPr lang="en-US" altLang="zh-CN" dirty="0" smtClean="0"/>
          </a:p>
          <a:p>
            <a:pPr lvl="1"/>
            <a:r>
              <a:rPr lang="zh-CN" altLang="en-US" dirty="0"/>
              <a:t>通</a:t>
            </a:r>
            <a:r>
              <a:rPr lang="zh-CN" altLang="en-US" dirty="0" smtClean="0"/>
              <a:t>知异常</a:t>
            </a:r>
            <a:endParaRPr lang="en-US" altLang="zh-CN" dirty="0" smtClean="0"/>
          </a:p>
          <a:p>
            <a:r>
              <a:rPr lang="zh-CN" altLang="en-US" dirty="0" smtClean="0"/>
              <a:t>挑战</a:t>
            </a:r>
            <a:endParaRPr lang="en-US" altLang="zh-CN" dirty="0" smtClean="0"/>
          </a:p>
          <a:p>
            <a:pPr lvl="1"/>
            <a:r>
              <a:rPr lang="zh-CN" altLang="en-US" dirty="0" smtClean="0"/>
              <a:t>体验：存在误杀</a:t>
            </a:r>
            <a:endParaRPr lang="en-US" altLang="zh-CN" dirty="0" smtClean="0"/>
          </a:p>
          <a:p>
            <a:pPr lvl="1"/>
            <a:r>
              <a:rPr lang="zh-CN" altLang="en-US" dirty="0"/>
              <a:t>安</a:t>
            </a:r>
            <a:r>
              <a:rPr lang="zh-CN" altLang="en-US" dirty="0" smtClean="0"/>
              <a:t>全：存在漏过</a:t>
            </a:r>
            <a:endParaRPr lang="en-US" altLang="zh-CN" dirty="0" smtClean="0"/>
          </a:p>
        </p:txBody>
      </p:sp>
      <p:pic>
        <p:nvPicPr>
          <p:cNvPr id="8" name="Picture 1" descr="C:\Users\Administrator.XK3RG20TFVVDU68\Documents\Tencent Files\2888111\Image\A_~HZH%EXNNROKX20GPVGMW.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9986" y="908720"/>
            <a:ext cx="7282815" cy="46462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157" t="-818" r="31313" b="13481"/>
          <a:stretch/>
        </p:blipFill>
        <p:spPr bwMode="auto">
          <a:xfrm>
            <a:off x="3183226" y="1412776"/>
            <a:ext cx="5959575" cy="3385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42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用户自助</a:t>
            </a:r>
            <a:r>
              <a:rPr lang="en-US" altLang="zh-CN" dirty="0" smtClean="0"/>
              <a:t>——</a:t>
            </a:r>
            <a:r>
              <a:rPr lang="zh-CN" altLang="en-US" dirty="0"/>
              <a:t>人</a:t>
            </a:r>
            <a:r>
              <a:rPr lang="zh-CN" altLang="en-US" dirty="0" smtClean="0"/>
              <a:t>民战争</a:t>
            </a:r>
            <a:endParaRPr lang="zh-CN" altLang="en-US" dirty="0"/>
          </a:p>
        </p:txBody>
      </p:sp>
      <p:sp>
        <p:nvSpPr>
          <p:cNvPr id="3" name="内容占位符 2"/>
          <p:cNvSpPr>
            <a:spLocks noGrp="1"/>
          </p:cNvSpPr>
          <p:nvPr>
            <p:ph idx="1"/>
          </p:nvPr>
        </p:nvSpPr>
        <p:spPr/>
        <p:txBody>
          <a:bodyPr>
            <a:normAutofit/>
          </a:bodyPr>
          <a:lstStyle/>
          <a:p>
            <a:r>
              <a:rPr lang="zh-CN" altLang="en-US" dirty="0"/>
              <a:t>主</a:t>
            </a:r>
            <a:r>
              <a:rPr lang="zh-CN" altLang="en-US" dirty="0" smtClean="0"/>
              <a:t>要矛盾</a:t>
            </a:r>
            <a:endParaRPr lang="en-US" altLang="zh-CN" dirty="0" smtClean="0"/>
          </a:p>
          <a:p>
            <a:pPr lvl="1"/>
            <a:r>
              <a:rPr lang="zh-CN" altLang="en-US" dirty="0" smtClean="0"/>
              <a:t>弥补后台保护的不足</a:t>
            </a:r>
            <a:endParaRPr lang="en-US" altLang="zh-CN" dirty="0" smtClean="0"/>
          </a:p>
          <a:p>
            <a:pPr lvl="1"/>
            <a:r>
              <a:rPr lang="zh-CN" altLang="en-US" dirty="0" smtClean="0"/>
              <a:t>用户参与</a:t>
            </a:r>
            <a:endParaRPr lang="en-US" altLang="zh-CN" dirty="0" smtClean="0"/>
          </a:p>
          <a:p>
            <a:r>
              <a:rPr lang="zh-CN" altLang="en-US" dirty="0" smtClean="0"/>
              <a:t>应对</a:t>
            </a:r>
            <a:endParaRPr lang="en-US" altLang="zh-CN" dirty="0"/>
          </a:p>
          <a:p>
            <a:pPr lvl="1"/>
            <a:r>
              <a:rPr lang="zh-CN" altLang="en-US" dirty="0" smtClean="0"/>
              <a:t>提供各类安全服务</a:t>
            </a:r>
            <a:endParaRPr lang="en-US" altLang="zh-CN" dirty="0" smtClean="0"/>
          </a:p>
          <a:p>
            <a:r>
              <a:rPr lang="zh-CN" altLang="en-US" dirty="0" smtClean="0"/>
              <a:t>挑战</a:t>
            </a:r>
            <a:endParaRPr lang="en-US" altLang="zh-CN" dirty="0" smtClean="0"/>
          </a:p>
          <a:p>
            <a:pPr lvl="1"/>
            <a:r>
              <a:rPr lang="zh-CN" altLang="en-US" dirty="0"/>
              <a:t>依</a:t>
            </a:r>
            <a:r>
              <a:rPr lang="zh-CN" altLang="en-US" dirty="0" smtClean="0"/>
              <a:t>赖于用户安全意识</a:t>
            </a:r>
            <a:endParaRPr lang="zh-CN" altLang="en-US" dirty="0"/>
          </a:p>
        </p:txBody>
      </p:sp>
      <p:graphicFrame>
        <p:nvGraphicFramePr>
          <p:cNvPr id="5" name="图示 4"/>
          <p:cNvGraphicFramePr/>
          <p:nvPr>
            <p:extLst>
              <p:ext uri="{D42A27DB-BD31-4B8C-83A1-F6EECF244321}">
                <p14:modId xmlns:p14="http://schemas.microsoft.com/office/powerpoint/2010/main" val="665854922"/>
              </p:ext>
            </p:extLst>
          </p:nvPr>
        </p:nvGraphicFramePr>
        <p:xfrm>
          <a:off x="4067944" y="1324992"/>
          <a:ext cx="5424264" cy="3616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551" y="1346284"/>
            <a:ext cx="5553075"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1559304"/>
            <a:ext cx="6858000"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0291" y="1584373"/>
            <a:ext cx="721995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0132" y="1407797"/>
            <a:ext cx="624840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8409" y="1346284"/>
            <a:ext cx="6124575" cy="568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56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用户教育</a:t>
            </a:r>
            <a:r>
              <a:rPr lang="en-US" altLang="zh-CN" dirty="0" smtClean="0"/>
              <a:t>——</a:t>
            </a:r>
            <a:r>
              <a:rPr lang="zh-CN" altLang="en-US" dirty="0" smtClean="0"/>
              <a:t>长治久安</a:t>
            </a:r>
            <a:endParaRPr lang="zh-CN" altLang="en-US" dirty="0"/>
          </a:p>
        </p:txBody>
      </p:sp>
      <p:sp>
        <p:nvSpPr>
          <p:cNvPr id="3" name="内容占位符 2"/>
          <p:cNvSpPr>
            <a:spLocks noGrp="1"/>
          </p:cNvSpPr>
          <p:nvPr>
            <p:ph idx="1"/>
          </p:nvPr>
        </p:nvSpPr>
        <p:spPr/>
        <p:txBody>
          <a:bodyPr/>
          <a:lstStyle/>
          <a:p>
            <a:r>
              <a:rPr lang="zh-CN" altLang="en-US" dirty="0" smtClean="0"/>
              <a:t>目的</a:t>
            </a:r>
            <a:endParaRPr lang="en-US" altLang="zh-CN" dirty="0" smtClean="0"/>
          </a:p>
          <a:p>
            <a:pPr lvl="1"/>
            <a:r>
              <a:rPr lang="zh-CN" altLang="en-US" dirty="0" smtClean="0"/>
              <a:t>提升网民安全意识</a:t>
            </a:r>
            <a:endParaRPr lang="en-US" altLang="zh-CN" dirty="0" smtClean="0"/>
          </a:p>
          <a:p>
            <a:pPr lvl="1"/>
            <a:r>
              <a:rPr lang="zh-CN" altLang="en-US" dirty="0"/>
              <a:t>培</a:t>
            </a:r>
            <a:r>
              <a:rPr lang="zh-CN" altLang="en-US" dirty="0" smtClean="0"/>
              <a:t>养良好的上网习惯</a:t>
            </a:r>
            <a:endParaRPr lang="en-US" altLang="zh-CN" dirty="0" smtClean="0"/>
          </a:p>
          <a:p>
            <a:r>
              <a:rPr lang="zh-CN" altLang="en-US" dirty="0"/>
              <a:t>应对</a:t>
            </a:r>
            <a:endParaRPr lang="en-US" altLang="zh-CN" dirty="0" smtClean="0"/>
          </a:p>
          <a:p>
            <a:pPr lvl="1"/>
            <a:r>
              <a:rPr lang="zh-CN" altLang="en-US" dirty="0" smtClean="0"/>
              <a:t>教育</a:t>
            </a:r>
            <a:endParaRPr lang="en-US" altLang="zh-CN" dirty="0" smtClean="0"/>
          </a:p>
          <a:p>
            <a:pPr lvl="1"/>
            <a:r>
              <a:rPr lang="zh-CN" altLang="en-US" dirty="0"/>
              <a:t>教</a:t>
            </a:r>
            <a:r>
              <a:rPr lang="zh-CN" altLang="en-US" dirty="0" smtClean="0"/>
              <a:t>育</a:t>
            </a:r>
            <a:endParaRPr lang="en-US" altLang="zh-CN" dirty="0" smtClean="0"/>
          </a:p>
          <a:p>
            <a:pPr lvl="1"/>
            <a:r>
              <a:rPr lang="zh-CN" altLang="en-US" dirty="0"/>
              <a:t>还</a:t>
            </a:r>
            <a:r>
              <a:rPr lang="zh-CN" altLang="en-US" dirty="0" smtClean="0"/>
              <a:t>是教育</a:t>
            </a:r>
            <a:endParaRPr lang="zh-CN" alt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492896"/>
            <a:ext cx="6592925" cy="432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9922" y="2498427"/>
            <a:ext cx="6284566" cy="431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434" y="3576414"/>
            <a:ext cx="63246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296" y="1808559"/>
            <a:ext cx="541020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6099" y="847675"/>
            <a:ext cx="7004413" cy="5965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3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98"/>
                                        </p:tgtEl>
                                        <p:attrNameLst>
                                          <p:attrName>style.visibility</p:attrName>
                                        </p:attrNameLst>
                                      </p:cBhvr>
                                      <p:to>
                                        <p:strVal val="visible"/>
                                      </p:to>
                                    </p:set>
                                    <p:animEffect transition="in" filter="fade">
                                      <p:cBhvr>
                                        <p:cTn id="47" dur="500"/>
                                        <p:tgtEl>
                                          <p:spTgt spid="409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098"/>
                                        </p:tgtEl>
                                      </p:cBhvr>
                                    </p:animEffect>
                                    <p:set>
                                      <p:cBhvr>
                                        <p:cTn id="52"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About Me</a:t>
            </a:r>
            <a:endParaRPr lang="zh-CN" altLang="en-US" dirty="0"/>
          </a:p>
        </p:txBody>
      </p:sp>
      <p:sp>
        <p:nvSpPr>
          <p:cNvPr id="3" name="内容占位符 2"/>
          <p:cNvSpPr>
            <a:spLocks noGrp="1"/>
          </p:cNvSpPr>
          <p:nvPr>
            <p:ph idx="1"/>
          </p:nvPr>
        </p:nvSpPr>
        <p:spPr/>
        <p:txBody>
          <a:bodyPr/>
          <a:lstStyle/>
          <a:p>
            <a:r>
              <a:rPr lang="en-US" altLang="zh-CN" dirty="0" smtClean="0"/>
              <a:t>2006</a:t>
            </a:r>
            <a:r>
              <a:rPr lang="zh-CN" altLang="en-US" dirty="0" smtClean="0"/>
              <a:t>年加入腾讯安全中心</a:t>
            </a:r>
            <a:endParaRPr lang="en-US" altLang="zh-CN" dirty="0" smtClean="0"/>
          </a:p>
          <a:p>
            <a:r>
              <a:rPr lang="zh-CN" altLang="en-US" dirty="0"/>
              <a:t>专注</a:t>
            </a:r>
            <a:r>
              <a:rPr lang="zh-CN" altLang="en-US" dirty="0" smtClean="0"/>
              <a:t>于</a:t>
            </a:r>
            <a:endParaRPr lang="en-US" altLang="zh-CN" dirty="0" smtClean="0"/>
          </a:p>
          <a:p>
            <a:pPr lvl="1"/>
            <a:r>
              <a:rPr lang="en-US" altLang="zh-CN" dirty="0" smtClean="0"/>
              <a:t>QQ</a:t>
            </a:r>
            <a:r>
              <a:rPr lang="zh-CN" altLang="en-US" dirty="0" smtClean="0"/>
              <a:t>盗号产业链的</a:t>
            </a:r>
            <a:r>
              <a:rPr lang="zh-CN" altLang="en-US" dirty="0"/>
              <a:t>分</a:t>
            </a:r>
            <a:r>
              <a:rPr lang="zh-CN" altLang="en-US" dirty="0" smtClean="0"/>
              <a:t>析与打击</a:t>
            </a:r>
            <a:endParaRPr lang="en-US" altLang="zh-CN" dirty="0" smtClean="0"/>
          </a:p>
          <a:p>
            <a:pPr lvl="1"/>
            <a:r>
              <a:rPr lang="zh-CN" altLang="en-US" dirty="0"/>
              <a:t>腾讯</a:t>
            </a:r>
            <a:r>
              <a:rPr lang="zh-CN" altLang="en-US" dirty="0" smtClean="0"/>
              <a:t>安全产品研发与运</a:t>
            </a:r>
            <a:r>
              <a:rPr lang="zh-CN" altLang="en-US" dirty="0" smtClean="0"/>
              <a:t>营</a:t>
            </a:r>
            <a:endParaRPr lang="en-US" altLang="zh-CN" dirty="0" smtClean="0"/>
          </a:p>
          <a:p>
            <a:r>
              <a:rPr lang="zh-CN" altLang="en-US" dirty="0" smtClean="0"/>
              <a:t>“请不要叫我黑客”</a:t>
            </a:r>
            <a:endParaRPr lang="en-US" altLang="zh-CN" dirty="0" smtClean="0"/>
          </a:p>
          <a:p>
            <a:endParaRPr lang="en-US" altLang="zh-CN" dirty="0" smtClean="0"/>
          </a:p>
          <a:p>
            <a:r>
              <a:rPr lang="zh-CN" altLang="en-US" dirty="0" smtClean="0"/>
              <a:t>联系我：</a:t>
            </a:r>
            <a:r>
              <a:rPr lang="en-US" altLang="zh-CN" sz="2400" u="sng" dirty="0" smtClean="0"/>
              <a:t>sogu@tencent.com</a:t>
            </a:r>
            <a:endParaRPr lang="zh-CN" altLang="en-US" sz="2400" u="sng"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071" y="1252711"/>
            <a:ext cx="34004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635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法务打击</a:t>
            </a:r>
            <a:r>
              <a:rPr lang="en-US" altLang="zh-CN" dirty="0" smtClean="0"/>
              <a:t>——</a:t>
            </a:r>
            <a:r>
              <a:rPr lang="zh-CN" altLang="en-US" dirty="0" smtClean="0"/>
              <a:t>武力震慑</a:t>
            </a:r>
            <a:endParaRPr lang="zh-CN" altLang="en-US" dirty="0"/>
          </a:p>
        </p:txBody>
      </p:sp>
      <p:sp>
        <p:nvSpPr>
          <p:cNvPr id="3" name="内容占位符 2"/>
          <p:cNvSpPr>
            <a:spLocks noGrp="1"/>
          </p:cNvSpPr>
          <p:nvPr>
            <p:ph idx="1"/>
          </p:nvPr>
        </p:nvSpPr>
        <p:spPr/>
        <p:txBody>
          <a:bodyPr>
            <a:normAutofit/>
          </a:bodyPr>
          <a:lstStyle/>
          <a:p>
            <a:r>
              <a:rPr lang="zh-CN" altLang="en-US" dirty="0" smtClean="0"/>
              <a:t>策略</a:t>
            </a:r>
            <a:endParaRPr lang="en-US" altLang="zh-CN" dirty="0" smtClean="0"/>
          </a:p>
          <a:p>
            <a:pPr lvl="1"/>
            <a:r>
              <a:rPr lang="zh-CN" altLang="en-US" dirty="0" smtClean="0"/>
              <a:t>配合公安机关，严抓严打</a:t>
            </a:r>
            <a:endParaRPr lang="en-US" altLang="zh-CN" dirty="0" smtClean="0"/>
          </a:p>
          <a:p>
            <a:r>
              <a:rPr lang="zh-CN" altLang="en-US" dirty="0"/>
              <a:t>挑</a:t>
            </a:r>
            <a:r>
              <a:rPr lang="zh-CN" altLang="en-US" dirty="0" smtClean="0"/>
              <a:t>战</a:t>
            </a:r>
            <a:endParaRPr lang="en-US" altLang="zh-CN" dirty="0" smtClean="0"/>
          </a:p>
          <a:p>
            <a:pPr lvl="1"/>
            <a:r>
              <a:rPr lang="zh-CN" altLang="en-US" dirty="0" smtClean="0"/>
              <a:t>成本</a:t>
            </a:r>
            <a:r>
              <a:rPr lang="zh-CN" altLang="en-US" dirty="0" smtClean="0"/>
              <a:t>高</a:t>
            </a:r>
            <a:endParaRPr lang="en-US" altLang="zh-CN" dirty="0" smtClean="0"/>
          </a:p>
          <a:p>
            <a:pPr lvl="1"/>
            <a:r>
              <a:rPr lang="zh-CN" altLang="en-US" dirty="0"/>
              <a:t>司</a:t>
            </a:r>
            <a:r>
              <a:rPr lang="zh-CN" altLang="en-US" dirty="0" smtClean="0"/>
              <a:t>法解释空缺</a:t>
            </a:r>
            <a:endParaRPr lang="en-US" altLang="zh-CN" dirty="0" smtClean="0"/>
          </a:p>
          <a:p>
            <a:pPr lvl="1"/>
            <a:r>
              <a:rPr lang="zh-CN" altLang="en-US" dirty="0"/>
              <a:t>量</a:t>
            </a:r>
            <a:r>
              <a:rPr lang="zh-CN" altLang="en-US" dirty="0" smtClean="0"/>
              <a:t>刑不足</a:t>
            </a:r>
            <a:endParaRPr lang="en-US" altLang="zh-CN" dirty="0" smtClean="0"/>
          </a:p>
          <a:p>
            <a:pPr lvl="1"/>
            <a:r>
              <a:rPr lang="zh-CN" altLang="en-US" dirty="0"/>
              <a:t>反</a:t>
            </a:r>
            <a:r>
              <a:rPr lang="zh-CN" altLang="en-US" dirty="0" smtClean="0"/>
              <a:t>复作案</a:t>
            </a:r>
            <a:endParaRPr lang="en-US" altLang="zh-CN" dirty="0" smtClean="0"/>
          </a:p>
          <a:p>
            <a:pPr lvl="1"/>
            <a:endParaRPr lang="en-US" altLang="zh-CN" dirty="0" smtClean="0"/>
          </a:p>
          <a:p>
            <a:endParaRPr lang="en-US" altLang="zh-CN" dirty="0" smtClean="0"/>
          </a:p>
        </p:txBody>
      </p:sp>
      <p:graphicFrame>
        <p:nvGraphicFramePr>
          <p:cNvPr id="6" name="图示 5"/>
          <p:cNvGraphicFramePr/>
          <p:nvPr>
            <p:extLst>
              <p:ext uri="{D42A27DB-BD31-4B8C-83A1-F6EECF244321}">
                <p14:modId xmlns:p14="http://schemas.microsoft.com/office/powerpoint/2010/main" val="3940283949"/>
              </p:ext>
            </p:extLst>
          </p:nvPr>
        </p:nvGraphicFramePr>
        <p:xfrm>
          <a:off x="3301869" y="2318217"/>
          <a:ext cx="5662619" cy="3775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766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业界合作</a:t>
            </a:r>
            <a:r>
              <a:rPr lang="en-US" altLang="zh-CN" dirty="0" smtClean="0"/>
              <a:t>——</a:t>
            </a:r>
            <a:r>
              <a:rPr lang="zh-CN" altLang="en-US" dirty="0" smtClean="0"/>
              <a:t>互惠共赢</a:t>
            </a:r>
            <a:endParaRPr lang="zh-CN" altLang="en-US" dirty="0"/>
          </a:p>
        </p:txBody>
      </p:sp>
      <p:sp>
        <p:nvSpPr>
          <p:cNvPr id="3" name="内容占位符 2"/>
          <p:cNvSpPr>
            <a:spLocks noGrp="1"/>
          </p:cNvSpPr>
          <p:nvPr>
            <p:ph idx="1"/>
          </p:nvPr>
        </p:nvSpPr>
        <p:spPr/>
        <p:txBody>
          <a:bodyPr/>
          <a:lstStyle/>
          <a:p>
            <a:r>
              <a:rPr lang="zh-CN" altLang="en-US" dirty="0"/>
              <a:t>维</a:t>
            </a:r>
            <a:r>
              <a:rPr lang="zh-CN" altLang="en-US" dirty="0" smtClean="0"/>
              <a:t>护安全、和谐、绿色的互联网环境是所有企业共同的责任</a:t>
            </a:r>
            <a:endParaRPr lang="en-US" altLang="zh-CN" dirty="0" smtClean="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849" y="2204864"/>
            <a:ext cx="6147107" cy="389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1000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六边形 4"/>
          <p:cNvSpPr/>
          <p:nvPr/>
        </p:nvSpPr>
        <p:spPr>
          <a:xfrm>
            <a:off x="6876256" y="1915908"/>
            <a:ext cx="811696" cy="699383"/>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aphicFrame>
        <p:nvGraphicFramePr>
          <p:cNvPr id="4" name="内容占位符 3"/>
          <p:cNvGraphicFramePr>
            <a:graphicFrameLocks/>
          </p:cNvGraphicFramePr>
          <p:nvPr>
            <p:extLst>
              <p:ext uri="{D42A27DB-BD31-4B8C-83A1-F6EECF244321}">
                <p14:modId xmlns:p14="http://schemas.microsoft.com/office/powerpoint/2010/main" val="2303608869"/>
              </p:ext>
            </p:extLst>
          </p:nvPr>
        </p:nvGraphicFramePr>
        <p:xfrm>
          <a:off x="3707904" y="1484784"/>
          <a:ext cx="6404476" cy="4022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p:txBody>
          <a:bodyPr/>
          <a:lstStyle/>
          <a:p>
            <a:r>
              <a:rPr lang="zh-CN" altLang="en-US" dirty="0" smtClean="0"/>
              <a:t>如何应对</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总体思路</a:t>
            </a:r>
            <a:endParaRPr lang="en-US" altLang="zh-CN" dirty="0"/>
          </a:p>
          <a:p>
            <a:pPr lvl="1"/>
            <a:r>
              <a:rPr lang="zh-CN" altLang="en-US" dirty="0"/>
              <a:t>打</a:t>
            </a:r>
            <a:r>
              <a:rPr lang="zh-CN" altLang="en-US" dirty="0" smtClean="0"/>
              <a:t>断盗号产业链的每一</a:t>
            </a:r>
            <a:endParaRPr lang="en-US" altLang="zh-CN" dirty="0" smtClean="0"/>
          </a:p>
          <a:p>
            <a:pPr marL="457200" lvl="1" indent="0">
              <a:buNone/>
            </a:pPr>
            <a:r>
              <a:rPr lang="en-US" altLang="zh-CN" dirty="0"/>
              <a:t> </a:t>
            </a:r>
            <a:r>
              <a:rPr lang="en-US" altLang="zh-CN" dirty="0" smtClean="0"/>
              <a:t>  </a:t>
            </a:r>
            <a:r>
              <a:rPr lang="zh-CN" altLang="en-US" dirty="0" smtClean="0"/>
              <a:t>个环节，提</a:t>
            </a:r>
            <a:r>
              <a:rPr lang="zh-CN" altLang="en-US" dirty="0"/>
              <a:t>高成</a:t>
            </a:r>
            <a:r>
              <a:rPr lang="zh-CN" altLang="en-US" dirty="0" smtClean="0"/>
              <a:t>本</a:t>
            </a:r>
            <a:endParaRPr lang="en-US" altLang="zh-CN" dirty="0" smtClean="0"/>
          </a:p>
          <a:p>
            <a:r>
              <a:rPr lang="zh-CN" altLang="en-US" dirty="0" smtClean="0"/>
              <a:t>战略</a:t>
            </a:r>
            <a:endParaRPr lang="en-US" altLang="zh-CN" dirty="0" smtClean="0"/>
          </a:p>
          <a:p>
            <a:pPr lvl="1"/>
            <a:r>
              <a:rPr lang="zh-CN" altLang="en-US" dirty="0" smtClean="0"/>
              <a:t>纵深防御为主</a:t>
            </a:r>
            <a:endParaRPr lang="en-US" altLang="zh-CN" dirty="0" smtClean="0"/>
          </a:p>
          <a:p>
            <a:pPr lvl="1"/>
            <a:r>
              <a:rPr lang="zh-CN" altLang="en-US" dirty="0" smtClean="0"/>
              <a:t>战术反攻为辅</a:t>
            </a:r>
            <a:endParaRPr lang="en-US" altLang="zh-CN" dirty="0" smtClean="0"/>
          </a:p>
          <a:p>
            <a:r>
              <a:rPr lang="zh-CN" altLang="en-US" dirty="0"/>
              <a:t>战</a:t>
            </a:r>
            <a:r>
              <a:rPr lang="zh-CN" altLang="en-US" dirty="0" smtClean="0"/>
              <a:t>术</a:t>
            </a:r>
            <a:endParaRPr lang="en-US" altLang="zh-CN" dirty="0" smtClean="0"/>
          </a:p>
          <a:p>
            <a:pPr lvl="1"/>
            <a:r>
              <a:rPr lang="zh-CN" altLang="en-US" dirty="0" smtClean="0"/>
              <a:t>层层设防</a:t>
            </a:r>
            <a:endParaRPr lang="en-US" altLang="zh-CN" dirty="0" smtClean="0"/>
          </a:p>
          <a:p>
            <a:pPr lvl="1"/>
            <a:r>
              <a:rPr lang="zh-CN" altLang="en-US" dirty="0" smtClean="0"/>
              <a:t>层层消耗</a:t>
            </a: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38596819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071990801"/>
              </p:ext>
            </p:extLst>
          </p:nvPr>
        </p:nvGraphicFramePr>
        <p:xfrm>
          <a:off x="395288" y="990600"/>
          <a:ext cx="8353425" cy="524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5994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未来</a:t>
            </a:r>
            <a:r>
              <a:rPr lang="zh-CN" altLang="en-US" dirty="0" smtClean="0"/>
              <a:t>的展望</a:t>
            </a:r>
            <a:endParaRPr lang="zh-CN" altLang="en-US" dirty="0"/>
          </a:p>
        </p:txBody>
      </p:sp>
      <p:sp>
        <p:nvSpPr>
          <p:cNvPr id="3" name="内容占位符 2"/>
          <p:cNvSpPr>
            <a:spLocks noGrp="1"/>
          </p:cNvSpPr>
          <p:nvPr>
            <p:ph idx="1"/>
          </p:nvPr>
        </p:nvSpPr>
        <p:spPr/>
        <p:txBody>
          <a:bodyPr/>
          <a:lstStyle/>
          <a:p>
            <a:pPr marL="457200" lvl="1" indent="0">
              <a:buNone/>
            </a:pPr>
            <a:endParaRPr lang="en-US" altLang="zh-CN" dirty="0" smtClean="0"/>
          </a:p>
        </p:txBody>
      </p:sp>
      <p:graphicFrame>
        <p:nvGraphicFramePr>
          <p:cNvPr id="5" name="图示 4"/>
          <p:cNvGraphicFramePr/>
          <p:nvPr>
            <p:extLst>
              <p:ext uri="{D42A27DB-BD31-4B8C-83A1-F6EECF244321}">
                <p14:modId xmlns:p14="http://schemas.microsoft.com/office/powerpoint/2010/main" val="1469445492"/>
              </p:ext>
            </p:extLst>
          </p:nvPr>
        </p:nvGraphicFramePr>
        <p:xfrm>
          <a:off x="420216"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403648" y="1268760"/>
            <a:ext cx="4429800" cy="707886"/>
          </a:xfrm>
          <a:prstGeom prst="rect">
            <a:avLst/>
          </a:prstGeom>
          <a:solidFill>
            <a:schemeClr val="accent6"/>
          </a:solidFill>
        </p:spPr>
        <p:txBody>
          <a:bodyPr wrap="square" rtlCol="0">
            <a:spAutoFit/>
          </a:bodyPr>
          <a:lstStyle/>
          <a:p>
            <a:r>
              <a:rPr lang="zh-CN" altLang="en-US" sz="4000" b="1" dirty="0"/>
              <a:t>形势 </a:t>
            </a:r>
            <a:r>
              <a:rPr lang="en-US" altLang="zh-CN" sz="4000" b="1" dirty="0"/>
              <a:t>= </a:t>
            </a:r>
            <a:r>
              <a:rPr lang="zh-CN" altLang="en-US" sz="4000" b="1" dirty="0"/>
              <a:t>我们 </a:t>
            </a:r>
            <a:r>
              <a:rPr lang="en-US" altLang="zh-CN" sz="4000" b="1" dirty="0"/>
              <a:t>– </a:t>
            </a:r>
            <a:r>
              <a:rPr lang="zh-CN" altLang="en-US" sz="4000" b="1" dirty="0"/>
              <a:t>对</a:t>
            </a:r>
            <a:r>
              <a:rPr lang="zh-CN" altLang="en-US" sz="4000" b="1" dirty="0" smtClean="0"/>
              <a:t>手</a:t>
            </a:r>
            <a:endParaRPr lang="en-US" altLang="zh-CN" sz="4000" b="1" dirty="0" smtClean="0"/>
          </a:p>
        </p:txBody>
      </p:sp>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216" y="1484784"/>
            <a:ext cx="2292701" cy="3239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40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59832" y="3861048"/>
            <a:ext cx="3013967" cy="1015663"/>
          </a:xfrm>
          <a:prstGeom prst="rect">
            <a:avLst/>
          </a:prstGeom>
          <a:noFill/>
        </p:spPr>
        <p:txBody>
          <a:bodyPr wrap="none" rtlCol="0">
            <a:spAutoFit/>
          </a:bodyPr>
          <a:lstStyle/>
          <a:p>
            <a:r>
              <a:rPr lang="en-US" altLang="zh-CN" sz="6000" dirty="0" smtClean="0">
                <a:solidFill>
                  <a:srgbClr val="14417D"/>
                </a:solidFill>
                <a:latin typeface="微软雅黑" pitchFamily="34" charset="-122"/>
                <a:ea typeface="微软雅黑" pitchFamily="34" charset="-122"/>
              </a:rPr>
              <a:t>Thanks!</a:t>
            </a:r>
            <a:endParaRPr lang="zh-CN" altLang="en-US" sz="6000" dirty="0">
              <a:solidFill>
                <a:srgbClr val="14417D"/>
              </a:solidFill>
              <a:latin typeface="微软雅黑" pitchFamily="34" charset="-122"/>
              <a:ea typeface="微软雅黑" pitchFamily="34" charset="-122"/>
            </a:endParaRPr>
          </a:p>
        </p:txBody>
      </p:sp>
      <p:sp>
        <p:nvSpPr>
          <p:cNvPr id="2" name="TextBox 1"/>
          <p:cNvSpPr txBox="1"/>
          <p:nvPr/>
        </p:nvSpPr>
        <p:spPr>
          <a:xfrm>
            <a:off x="1403648" y="2492896"/>
            <a:ext cx="6795450" cy="1015663"/>
          </a:xfrm>
          <a:prstGeom prst="rect">
            <a:avLst/>
          </a:prstGeom>
          <a:noFill/>
        </p:spPr>
        <p:txBody>
          <a:bodyPr wrap="none" rtlCol="0">
            <a:spAutoFit/>
          </a:bodyPr>
          <a:lstStyle/>
          <a:p>
            <a:r>
              <a:rPr lang="zh-CN" altLang="en-US" sz="6000" dirty="0">
                <a:solidFill>
                  <a:srgbClr val="14417D"/>
                </a:solidFill>
                <a:latin typeface="微软雅黑" pitchFamily="34" charset="-122"/>
                <a:ea typeface="微软雅黑" pitchFamily="34" charset="-122"/>
              </a:rPr>
              <a:t>在线</a:t>
            </a:r>
            <a:r>
              <a:rPr lang="zh-CN" altLang="en-US" sz="6000" dirty="0" smtClean="0">
                <a:solidFill>
                  <a:srgbClr val="14417D"/>
                </a:solidFill>
                <a:latin typeface="微软雅黑" pitchFamily="34" charset="-122"/>
                <a:ea typeface="微软雅黑" pitchFamily="34" charset="-122"/>
              </a:rPr>
              <a:t>生活  安全护航</a:t>
            </a:r>
            <a:endParaRPr lang="zh-CN" altLang="en-US" sz="6000" dirty="0">
              <a:solidFill>
                <a:srgbClr val="14417D"/>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4250201013"/>
              </p:ext>
            </p:extLst>
          </p:nvPr>
        </p:nvGraphicFramePr>
        <p:xfrm>
          <a:off x="395288" y="990600"/>
          <a:ext cx="8353425" cy="524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2489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中国互联网安全大环境</a:t>
            </a:r>
            <a:endParaRPr lang="zh-CN" altLang="en-US" dirty="0"/>
          </a:p>
        </p:txBody>
      </p:sp>
      <p:graphicFrame>
        <p:nvGraphicFramePr>
          <p:cNvPr id="12" name="内容占位符 11"/>
          <p:cNvGraphicFramePr>
            <a:graphicFrameLocks noGrp="1"/>
          </p:cNvGraphicFramePr>
          <p:nvPr>
            <p:ph idx="1"/>
            <p:extLst>
              <p:ext uri="{D42A27DB-BD31-4B8C-83A1-F6EECF244321}">
                <p14:modId xmlns:p14="http://schemas.microsoft.com/office/powerpoint/2010/main" val="3704344358"/>
              </p:ext>
            </p:extLst>
          </p:nvPr>
        </p:nvGraphicFramePr>
        <p:xfrm>
          <a:off x="251520" y="836712"/>
          <a:ext cx="8353425" cy="524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08520" y="1124744"/>
            <a:ext cx="4392488" cy="461665"/>
          </a:xfrm>
          <a:prstGeom prst="rect">
            <a:avLst/>
          </a:prstGeom>
          <a:noFill/>
        </p:spPr>
        <p:txBody>
          <a:bodyPr wrap="square" rtlCol="0">
            <a:spAutoFit/>
          </a:bodyPr>
          <a:lstStyle/>
          <a:p>
            <a:pPr lvl="0"/>
            <a:r>
              <a:rPr lang="en-US" altLang="zh-CN" sz="2400" dirty="0" smtClean="0"/>
              <a:t>      </a:t>
            </a:r>
            <a:r>
              <a:rPr lang="en-US" altLang="zh-CN" dirty="0" smtClean="0"/>
              <a:t>《</a:t>
            </a:r>
            <a:r>
              <a:rPr lang="zh-CN" altLang="en-US" dirty="0"/>
              <a:t>中国互联网状况</a:t>
            </a:r>
            <a:r>
              <a:rPr lang="en-US" altLang="zh-CN" dirty="0"/>
              <a:t>》</a:t>
            </a:r>
            <a:r>
              <a:rPr lang="zh-CN" altLang="en-US" dirty="0"/>
              <a:t>白皮</a:t>
            </a:r>
            <a:r>
              <a:rPr lang="zh-CN" altLang="en-US" dirty="0" smtClean="0"/>
              <a:t>书</a:t>
            </a:r>
            <a:endParaRPr lang="zh-CN" altLang="en-US" dirty="0"/>
          </a:p>
        </p:txBody>
      </p:sp>
      <p:sp>
        <p:nvSpPr>
          <p:cNvPr id="14" name="TextBox 13"/>
          <p:cNvSpPr txBox="1"/>
          <p:nvPr/>
        </p:nvSpPr>
        <p:spPr>
          <a:xfrm>
            <a:off x="4427984" y="1170910"/>
            <a:ext cx="4032448" cy="369332"/>
          </a:xfrm>
          <a:prstGeom prst="rect">
            <a:avLst/>
          </a:prstGeom>
          <a:noFill/>
        </p:spPr>
        <p:txBody>
          <a:bodyPr wrap="square" rtlCol="0">
            <a:spAutoFit/>
          </a:bodyPr>
          <a:lstStyle/>
          <a:p>
            <a:pPr lvl="0"/>
            <a:r>
              <a:rPr lang="zh-CN" altLang="en-US" dirty="0" smtClean="0"/>
              <a:t>《2010-2011</a:t>
            </a:r>
            <a:r>
              <a:rPr lang="zh-CN" altLang="en-US" dirty="0"/>
              <a:t>中国互联网安全研究报告 </a:t>
            </a:r>
            <a:r>
              <a:rPr lang="zh-CN" altLang="en-US" dirty="0" smtClean="0"/>
              <a:t>》</a:t>
            </a:r>
            <a:endParaRPr lang="zh-CN" altLang="en-US" dirty="0"/>
          </a:p>
        </p:txBody>
      </p:sp>
      <p:sp>
        <p:nvSpPr>
          <p:cNvPr id="3" name="TextBox 2"/>
          <p:cNvSpPr txBox="1"/>
          <p:nvPr/>
        </p:nvSpPr>
        <p:spPr>
          <a:xfrm>
            <a:off x="1700858" y="5436513"/>
            <a:ext cx="5976664" cy="584775"/>
          </a:xfrm>
          <a:prstGeom prst="rect">
            <a:avLst/>
          </a:prstGeom>
          <a:solidFill>
            <a:srgbClr val="92D050"/>
          </a:solidFill>
        </p:spPr>
        <p:txBody>
          <a:bodyPr wrap="square" rtlCol="0">
            <a:spAutoFit/>
          </a:bodyPr>
          <a:lstStyle/>
          <a:p>
            <a:r>
              <a:rPr lang="zh-CN" altLang="en-US" sz="3200" dirty="0" smtClean="0"/>
              <a:t>安全，是互联网公司的准入门槛！</a:t>
            </a:r>
            <a:endParaRPr lang="zh-CN" altLang="en-US" sz="3200" dirty="0"/>
          </a:p>
        </p:txBody>
      </p:sp>
      <p:sp>
        <p:nvSpPr>
          <p:cNvPr id="7" name="矩形 6"/>
          <p:cNvSpPr/>
          <p:nvPr/>
        </p:nvSpPr>
        <p:spPr>
          <a:xfrm>
            <a:off x="4499992" y="3147153"/>
            <a:ext cx="4072615" cy="479131"/>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TextBox 7"/>
          <p:cNvSpPr txBox="1"/>
          <p:nvPr/>
        </p:nvSpPr>
        <p:spPr>
          <a:xfrm>
            <a:off x="4682827" y="3202052"/>
            <a:ext cx="4032448" cy="369332"/>
          </a:xfrm>
          <a:prstGeom prst="rect">
            <a:avLst/>
          </a:prstGeom>
          <a:noFill/>
        </p:spPr>
        <p:txBody>
          <a:bodyPr wrap="square" rtlCol="0">
            <a:spAutoFit/>
          </a:bodyPr>
          <a:lstStyle/>
          <a:p>
            <a:pPr lvl="0"/>
            <a:r>
              <a:rPr lang="en-US" altLang="zh-CN" dirty="0" smtClean="0"/>
              <a:t> </a:t>
            </a:r>
            <a:r>
              <a:rPr lang="zh-CN" altLang="en-US" dirty="0" smtClean="0"/>
              <a:t>腾讯安全中心 </a:t>
            </a:r>
            <a:r>
              <a:rPr lang="en-US" altLang="zh-CN" dirty="0" smtClean="0"/>
              <a:t>&amp; </a:t>
            </a:r>
            <a:r>
              <a:rPr lang="zh-CN" altLang="en-US" dirty="0" smtClean="0"/>
              <a:t>腾讯电脑管家</a:t>
            </a:r>
            <a:endParaRPr lang="zh-CN" altLang="en-US" dirty="0"/>
          </a:p>
        </p:txBody>
      </p:sp>
      <p:sp>
        <p:nvSpPr>
          <p:cNvPr id="9" name="矩形 8"/>
          <p:cNvSpPr/>
          <p:nvPr/>
        </p:nvSpPr>
        <p:spPr>
          <a:xfrm>
            <a:off x="4560851" y="3933056"/>
            <a:ext cx="299181" cy="29918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TextBox 3"/>
          <p:cNvSpPr txBox="1"/>
          <p:nvPr/>
        </p:nvSpPr>
        <p:spPr>
          <a:xfrm>
            <a:off x="4882336" y="3913311"/>
            <a:ext cx="3595856" cy="307777"/>
          </a:xfrm>
          <a:prstGeom prst="rect">
            <a:avLst/>
          </a:prstGeom>
          <a:noFill/>
        </p:spPr>
        <p:txBody>
          <a:bodyPr wrap="none" rtlCol="0">
            <a:spAutoFit/>
          </a:bodyPr>
          <a:lstStyle/>
          <a:p>
            <a:r>
              <a:rPr lang="en-US" altLang="zh-CN" sz="1400" dirty="0" smtClean="0">
                <a:latin typeface="宋体" pitchFamily="2" charset="-122"/>
                <a:ea typeface="宋体" pitchFamily="2" charset="-122"/>
              </a:rPr>
              <a:t>2012 Q1</a:t>
            </a:r>
            <a:r>
              <a:rPr lang="zh-CN" altLang="en-US" sz="1400" dirty="0">
                <a:latin typeface="宋体" pitchFamily="2" charset="-122"/>
                <a:ea typeface="宋体" pitchFamily="2" charset="-122"/>
              </a:rPr>
              <a:t>，恶意样本感染机器环比上升</a:t>
            </a:r>
            <a:r>
              <a:rPr lang="en-US" altLang="zh-CN" sz="1400" b="1" dirty="0">
                <a:solidFill>
                  <a:srgbClr val="C00000"/>
                </a:solidFill>
                <a:latin typeface="宋体" pitchFamily="2" charset="-122"/>
                <a:ea typeface="宋体" pitchFamily="2" charset="-122"/>
              </a:rPr>
              <a:t>67.6%</a:t>
            </a:r>
            <a:endParaRPr lang="zh-CN" altLang="en-US" sz="1400" dirty="0">
              <a:latin typeface="宋体" pitchFamily="2" charset="-122"/>
              <a:ea typeface="宋体" pitchFamily="2" charset="-122"/>
            </a:endParaRPr>
          </a:p>
        </p:txBody>
      </p:sp>
      <p:sp>
        <p:nvSpPr>
          <p:cNvPr id="11" name="矩形 10"/>
          <p:cNvSpPr/>
          <p:nvPr/>
        </p:nvSpPr>
        <p:spPr>
          <a:xfrm>
            <a:off x="4563660" y="4641987"/>
            <a:ext cx="299181" cy="29918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5076056" y="4730718"/>
            <a:ext cx="184731" cy="369332"/>
          </a:xfrm>
          <a:prstGeom prst="rect">
            <a:avLst/>
          </a:prstGeom>
          <a:noFill/>
        </p:spPr>
        <p:txBody>
          <a:bodyPr wrap="none" rtlCol="0">
            <a:spAutoFit/>
          </a:bodyPr>
          <a:lstStyle/>
          <a:p>
            <a:endParaRPr lang="zh-CN" altLang="en-US" dirty="0"/>
          </a:p>
        </p:txBody>
      </p:sp>
      <p:sp>
        <p:nvSpPr>
          <p:cNvPr id="6" name="TextBox 5"/>
          <p:cNvSpPr txBox="1"/>
          <p:nvPr/>
        </p:nvSpPr>
        <p:spPr>
          <a:xfrm>
            <a:off x="4887858" y="4633391"/>
            <a:ext cx="4094391" cy="307777"/>
          </a:xfrm>
          <a:prstGeom prst="rect">
            <a:avLst/>
          </a:prstGeom>
          <a:noFill/>
        </p:spPr>
        <p:txBody>
          <a:bodyPr wrap="none" rtlCol="0">
            <a:spAutoFit/>
          </a:bodyPr>
          <a:lstStyle/>
          <a:p>
            <a:r>
              <a:rPr lang="zh-CN" altLang="en-US" sz="1400" dirty="0" smtClean="0"/>
              <a:t>每天拦截恶意网址传播</a:t>
            </a:r>
            <a:r>
              <a:rPr lang="en-US" altLang="zh-CN" sz="1400" b="1" dirty="0" smtClean="0">
                <a:solidFill>
                  <a:srgbClr val="FF0000"/>
                </a:solidFill>
              </a:rPr>
              <a:t>4000</a:t>
            </a:r>
            <a:r>
              <a:rPr lang="en-US" altLang="zh-CN" sz="1400" dirty="0" smtClean="0">
                <a:solidFill>
                  <a:srgbClr val="FF0000"/>
                </a:solidFill>
              </a:rPr>
              <a:t>+</a:t>
            </a:r>
            <a:r>
              <a:rPr lang="zh-CN" altLang="en-US" sz="1400" dirty="0" smtClean="0"/>
              <a:t>万次，环比上升</a:t>
            </a:r>
            <a:r>
              <a:rPr lang="en-US" altLang="zh-CN" sz="1400" b="1" dirty="0" smtClean="0">
                <a:solidFill>
                  <a:srgbClr val="FF0000"/>
                </a:solidFill>
              </a:rPr>
              <a:t>150</a:t>
            </a:r>
            <a:r>
              <a:rPr lang="en-US" altLang="zh-CN" sz="1400" dirty="0" smtClean="0">
                <a:solidFill>
                  <a:srgbClr val="FF0000"/>
                </a:solidFill>
              </a:rPr>
              <a:t>%</a:t>
            </a:r>
            <a:endParaRPr lang="zh-CN" altLang="en-US" sz="1400" dirty="0">
              <a:solidFill>
                <a:srgbClr val="FF0000"/>
              </a:solidFill>
            </a:endParaRPr>
          </a:p>
        </p:txBody>
      </p:sp>
    </p:spTree>
    <p:extLst>
      <p:ext uri="{BB962C8B-B14F-4D97-AF65-F5344CB8AC3E}">
        <p14:creationId xmlns:p14="http://schemas.microsoft.com/office/powerpoint/2010/main" val="73571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腾</a:t>
            </a:r>
            <a:r>
              <a:rPr lang="zh-CN" altLang="en-US" dirty="0" smtClean="0"/>
              <a:t>讯光环下的挑战</a:t>
            </a:r>
            <a:endParaRPr lang="zh-CN" altLang="en-US" dirty="0"/>
          </a:p>
        </p:txBody>
      </p:sp>
      <p:sp>
        <p:nvSpPr>
          <p:cNvPr id="3" name="内容占位符 2"/>
          <p:cNvSpPr>
            <a:spLocks noGrp="1"/>
          </p:cNvSpPr>
          <p:nvPr>
            <p:ph idx="1"/>
          </p:nvPr>
        </p:nvSpPr>
        <p:spPr/>
        <p:txBody>
          <a:bodyPr/>
          <a:lstStyle/>
          <a:p>
            <a:r>
              <a:rPr lang="zh-CN" altLang="en-US" dirty="0" smtClean="0"/>
              <a:t>用户多</a:t>
            </a:r>
            <a:endParaRPr lang="en-US" altLang="zh-CN" dirty="0" smtClean="0"/>
          </a:p>
          <a:p>
            <a:pPr lvl="1"/>
            <a:r>
              <a:rPr lang="en-US" altLang="zh-CN" dirty="0" smtClean="0"/>
              <a:t>7</a:t>
            </a:r>
            <a:r>
              <a:rPr lang="en-US" altLang="zh-CN" dirty="0" smtClean="0"/>
              <a:t>+</a:t>
            </a:r>
            <a:r>
              <a:rPr lang="zh-CN" altLang="en-US" dirty="0"/>
              <a:t>亿（活</a:t>
            </a:r>
            <a:r>
              <a:rPr lang="zh-CN" altLang="en-US" dirty="0" smtClean="0"/>
              <a:t>跃量）</a:t>
            </a:r>
            <a:endParaRPr lang="en-US" altLang="zh-CN" dirty="0"/>
          </a:p>
          <a:p>
            <a:r>
              <a:rPr lang="zh-CN" altLang="en-US" dirty="0" smtClean="0"/>
              <a:t>业务广</a:t>
            </a:r>
            <a:endParaRPr lang="en-US" altLang="zh-CN" dirty="0" smtClean="0"/>
          </a:p>
          <a:p>
            <a:pPr lvl="1"/>
            <a:r>
              <a:rPr lang="en-US" altLang="zh-CN" dirty="0" smtClean="0"/>
              <a:t>… … </a:t>
            </a:r>
          </a:p>
          <a:p>
            <a:r>
              <a:rPr lang="zh-CN" altLang="en-US" dirty="0" smtClean="0"/>
              <a:t>收入高</a:t>
            </a:r>
            <a:endParaRPr lang="en-US" altLang="zh-CN" dirty="0" smtClean="0"/>
          </a:p>
          <a:p>
            <a:pPr lvl="1"/>
            <a:r>
              <a:rPr lang="en-US" altLang="zh-CN" dirty="0" smtClean="0"/>
              <a:t>79</a:t>
            </a:r>
            <a:r>
              <a:rPr lang="zh-CN" altLang="en-US" dirty="0" smtClean="0"/>
              <a:t>亿</a:t>
            </a:r>
            <a:r>
              <a:rPr lang="zh-CN" altLang="en-US" sz="1400" dirty="0" smtClean="0"/>
              <a:t>（</a:t>
            </a:r>
            <a:r>
              <a:rPr lang="en-US" altLang="zh-CN" sz="1400" dirty="0" smtClean="0"/>
              <a:t>2011</a:t>
            </a:r>
            <a:r>
              <a:rPr lang="zh-CN" altLang="en-US" sz="1400" dirty="0" smtClean="0"/>
              <a:t>年 </a:t>
            </a:r>
            <a:r>
              <a:rPr lang="en-US" altLang="zh-CN" sz="1400" dirty="0" smtClean="0"/>
              <a:t>Q1 </a:t>
            </a:r>
            <a:r>
              <a:rPr lang="zh-CN" altLang="en-US" sz="1400" dirty="0" smtClean="0"/>
              <a:t>财报数据）</a:t>
            </a:r>
            <a:endParaRPr lang="en-US" altLang="zh-CN" sz="1400" dirty="0" smtClean="0"/>
          </a:p>
          <a:p>
            <a:pPr marL="457200" lvl="1" indent="0">
              <a:buNone/>
            </a:pPr>
            <a:endParaRPr lang="en-US" altLang="zh-CN" dirty="0" smtClean="0"/>
          </a:p>
          <a:p>
            <a:endParaRPr lang="en-US" altLang="zh-CN"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232" y="1124744"/>
            <a:ext cx="5227264"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99792" y="5449256"/>
            <a:ext cx="4023270" cy="584775"/>
          </a:xfrm>
          <a:prstGeom prst="rect">
            <a:avLst/>
          </a:prstGeom>
          <a:solidFill>
            <a:srgbClr val="92D050"/>
          </a:solidFill>
        </p:spPr>
        <p:txBody>
          <a:bodyPr wrap="square" rtlCol="0">
            <a:spAutoFit/>
          </a:bodyPr>
          <a:lstStyle/>
          <a:p>
            <a:r>
              <a:rPr lang="zh-CN" altLang="en-US" sz="3200" dirty="0" smtClean="0"/>
              <a:t>群狼环伺，危机四伏！</a:t>
            </a:r>
            <a:endParaRPr lang="zh-CN" altLang="en-US" sz="3200" dirty="0"/>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232" y="1115156"/>
            <a:ext cx="5200873" cy="389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232" y="1556792"/>
            <a:ext cx="5200873" cy="3217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96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122"/>
                                        </p:tgtEl>
                                      </p:cBhvr>
                                    </p:animEffect>
                                    <p:set>
                                      <p:cBhvr>
                                        <p:cTn id="12" dur="1" fill="hold">
                                          <p:stCondLst>
                                            <p:cond delay="499"/>
                                          </p:stCondLst>
                                        </p:cTn>
                                        <p:tgtEl>
                                          <p:spTgt spid="51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fade">
                                      <p:cBhvr>
                                        <p:cTn id="17" dur="500"/>
                                        <p:tgtEl>
                                          <p:spTgt spid="51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124"/>
                                        </p:tgtEl>
                                      </p:cBhvr>
                                    </p:animEffect>
                                    <p:set>
                                      <p:cBhvr>
                                        <p:cTn id="22" dur="1" fill="hold">
                                          <p:stCondLst>
                                            <p:cond delay="499"/>
                                          </p:stCondLst>
                                        </p:cTn>
                                        <p:tgtEl>
                                          <p:spTgt spid="51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3"/>
                                        </p:tgtEl>
                                        <p:attrNameLst>
                                          <p:attrName>style.visibility</p:attrName>
                                        </p:attrNameLst>
                                      </p:cBhvr>
                                      <p:to>
                                        <p:strVal val="visible"/>
                                      </p:to>
                                    </p:set>
                                    <p:animEffect transition="in" filter="fade">
                                      <p:cBhvr>
                                        <p:cTn id="27" dur="500"/>
                                        <p:tgtEl>
                                          <p:spTgt spid="51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123"/>
                                        </p:tgtEl>
                                      </p:cBhvr>
                                    </p:animEffect>
                                    <p:set>
                                      <p:cBhvr>
                                        <p:cTn id="32" dur="1" fill="hold">
                                          <p:stCondLst>
                                            <p:cond delay="499"/>
                                          </p:stCondLst>
                                        </p:cTn>
                                        <p:tgtEl>
                                          <p:spTgt spid="51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a:t>
            </a:r>
            <a:r>
              <a:rPr lang="zh-CN" altLang="en-US" dirty="0" smtClean="0"/>
              <a:t>见的黑产术语</a:t>
            </a:r>
            <a:endParaRPr lang="zh-CN" altLang="en-US" dirty="0"/>
          </a:p>
        </p:txBody>
      </p:sp>
      <p:sp>
        <p:nvSpPr>
          <p:cNvPr id="3" name="内容占位符 2"/>
          <p:cNvSpPr>
            <a:spLocks noGrp="1"/>
          </p:cNvSpPr>
          <p:nvPr>
            <p:ph idx="1"/>
          </p:nvPr>
        </p:nvSpPr>
        <p:spPr/>
        <p:txBody>
          <a:bodyPr/>
          <a:lstStyle/>
          <a:p>
            <a:r>
              <a:rPr lang="zh-CN" altLang="en-US" dirty="0" smtClean="0"/>
              <a:t>孖号</a:t>
            </a:r>
            <a:endParaRPr lang="en-US" altLang="zh-CN" dirty="0" smtClean="0"/>
          </a:p>
          <a:p>
            <a:r>
              <a:rPr lang="zh-CN" altLang="en-US" dirty="0" smtClean="0"/>
              <a:t>信封、一手信、二手信、老信，箱子</a:t>
            </a:r>
            <a:endParaRPr lang="en-US" altLang="zh-CN" dirty="0" smtClean="0"/>
          </a:p>
          <a:p>
            <a:r>
              <a:rPr lang="zh-CN" altLang="en-US" dirty="0" smtClean="0"/>
              <a:t>死号、处号、送保号、</a:t>
            </a:r>
            <a:r>
              <a:rPr lang="zh-CN" altLang="en-US" dirty="0"/>
              <a:t>仓库号</a:t>
            </a:r>
            <a:endParaRPr lang="en-US" altLang="zh-CN" dirty="0" smtClean="0"/>
          </a:p>
          <a:p>
            <a:r>
              <a:rPr lang="zh-CN" altLang="en-US" dirty="0" smtClean="0"/>
              <a:t>堵号、扫号、晒号、洗号</a:t>
            </a:r>
            <a:endParaRPr lang="en-US" altLang="zh-CN" dirty="0" smtClean="0"/>
          </a:p>
          <a:p>
            <a:r>
              <a:rPr lang="zh-CN" altLang="en-US" dirty="0" smtClean="0"/>
              <a:t>打码、钓鱼、挂机、挂改</a:t>
            </a:r>
            <a:endParaRPr lang="en-US" altLang="zh-CN" dirty="0" smtClean="0"/>
          </a:p>
          <a:p>
            <a:r>
              <a:rPr lang="en-US" altLang="zh-CN" dirty="0" smtClean="0"/>
              <a:t>… …</a:t>
            </a:r>
          </a:p>
        </p:txBody>
      </p:sp>
    </p:spTree>
    <p:extLst>
      <p:ext uri="{BB962C8B-B14F-4D97-AF65-F5344CB8AC3E}">
        <p14:creationId xmlns:p14="http://schemas.microsoft.com/office/powerpoint/2010/main" val="3102070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053717925"/>
              </p:ext>
            </p:extLst>
          </p:nvPr>
        </p:nvGraphicFramePr>
        <p:xfrm>
          <a:off x="395288" y="990600"/>
          <a:ext cx="8353425" cy="524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059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一起</a:t>
            </a:r>
            <a:r>
              <a:rPr lang="zh-CN" altLang="en-US" dirty="0" smtClean="0"/>
              <a:t>看段</a:t>
            </a:r>
            <a:r>
              <a:rPr lang="zh-CN" altLang="en-US" dirty="0"/>
              <a:t>视频</a:t>
            </a:r>
          </a:p>
        </p:txBody>
      </p:sp>
      <p:pic>
        <p:nvPicPr>
          <p:cNvPr id="4" name="21号木马打击.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74738" y="990600"/>
            <a:ext cx="6996112" cy="5246688"/>
          </a:xfrm>
        </p:spPr>
      </p:pic>
    </p:spTree>
    <p:extLst>
      <p:ext uri="{BB962C8B-B14F-4D97-AF65-F5344CB8AC3E}">
        <p14:creationId xmlns:p14="http://schemas.microsoft.com/office/powerpoint/2010/main" val="37988865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我们的对手</a:t>
            </a:r>
            <a:r>
              <a:rPr lang="en-US" altLang="zh-CN" dirty="0" smtClean="0"/>
              <a:t>——</a:t>
            </a:r>
            <a:r>
              <a:rPr lang="zh-CN" altLang="en-US" dirty="0" smtClean="0"/>
              <a:t>基本特征</a:t>
            </a:r>
            <a:endParaRPr lang="zh-CN" altLang="en-US" dirty="0"/>
          </a:p>
        </p:txBody>
      </p:sp>
      <p:sp>
        <p:nvSpPr>
          <p:cNvPr id="3" name="内容占位符 2"/>
          <p:cNvSpPr>
            <a:spLocks noGrp="1"/>
          </p:cNvSpPr>
          <p:nvPr>
            <p:ph idx="1"/>
          </p:nvPr>
        </p:nvSpPr>
        <p:spPr/>
        <p:txBody>
          <a:bodyPr>
            <a:normAutofit/>
          </a:bodyPr>
          <a:lstStyle/>
          <a:p>
            <a:r>
              <a:rPr lang="zh-CN" altLang="en-US" dirty="0" smtClean="0"/>
              <a:t>动机</a:t>
            </a:r>
            <a:endParaRPr lang="en-US" altLang="zh-CN" dirty="0"/>
          </a:p>
          <a:p>
            <a:pPr lvl="1"/>
            <a:r>
              <a:rPr lang="zh-CN" altLang="en-US" dirty="0" smtClean="0"/>
              <a:t>利！</a:t>
            </a:r>
            <a:endParaRPr lang="en-US" altLang="zh-CN" dirty="0" smtClean="0"/>
          </a:p>
          <a:p>
            <a:r>
              <a:rPr lang="zh-CN" altLang="en-US" dirty="0" smtClean="0"/>
              <a:t>特征</a:t>
            </a:r>
            <a:endParaRPr lang="en-US" altLang="zh-CN" dirty="0" smtClean="0"/>
          </a:p>
          <a:p>
            <a:pPr lvl="1"/>
            <a:r>
              <a:rPr lang="zh-CN" altLang="en-US" dirty="0"/>
              <a:t>有组织有纪</a:t>
            </a:r>
            <a:r>
              <a:rPr lang="zh-CN" altLang="en-US" dirty="0" smtClean="0"/>
              <a:t>律、分工明确</a:t>
            </a:r>
            <a:endParaRPr lang="en-US" altLang="zh-CN" dirty="0" smtClean="0"/>
          </a:p>
          <a:p>
            <a:pPr lvl="1"/>
            <a:r>
              <a:rPr lang="zh-CN" altLang="en-US" dirty="0"/>
              <a:t>低龄</a:t>
            </a:r>
            <a:r>
              <a:rPr lang="zh-CN" altLang="en-US" dirty="0" smtClean="0"/>
              <a:t>化</a:t>
            </a:r>
            <a:endParaRPr lang="en-US" altLang="zh-CN" dirty="0" smtClean="0"/>
          </a:p>
          <a:p>
            <a:pPr lvl="1"/>
            <a:r>
              <a:rPr lang="zh-CN" altLang="en-US" dirty="0" smtClean="0"/>
              <a:t>黑产学</a:t>
            </a:r>
            <a:r>
              <a:rPr lang="zh-CN" altLang="en-US" dirty="0"/>
              <a:t>习成</a:t>
            </a:r>
            <a:r>
              <a:rPr lang="zh-CN" altLang="en-US" dirty="0" smtClean="0"/>
              <a:t>本</a:t>
            </a:r>
            <a:r>
              <a:rPr lang="en-US" altLang="zh-CN" dirty="0" smtClean="0"/>
              <a:t>/</a:t>
            </a:r>
            <a:r>
              <a:rPr lang="zh-CN" altLang="en-US" dirty="0" smtClean="0"/>
              <a:t>门槛低</a:t>
            </a:r>
            <a:endParaRPr lang="en-US" altLang="zh-CN" dirty="0" smtClean="0"/>
          </a:p>
          <a:p>
            <a:pPr lvl="1"/>
            <a:r>
              <a:rPr lang="zh-CN" altLang="en-US" dirty="0"/>
              <a:t>智</a:t>
            </a:r>
            <a:r>
              <a:rPr lang="zh-CN" altLang="en-US" dirty="0" smtClean="0"/>
              <a:t>能化，分</a:t>
            </a:r>
            <a:r>
              <a:rPr lang="zh-CN" altLang="en-US" dirty="0"/>
              <a:t>布</a:t>
            </a:r>
            <a:r>
              <a:rPr lang="zh-CN" altLang="en-US" dirty="0" smtClean="0"/>
              <a:t>式</a:t>
            </a:r>
            <a:endParaRPr lang="en-US" altLang="zh-CN" dirty="0" smtClean="0"/>
          </a:p>
          <a:p>
            <a:pPr lvl="1"/>
            <a:r>
              <a:rPr lang="zh-CN" altLang="en-US" dirty="0"/>
              <a:t>反复作案几率</a:t>
            </a:r>
            <a:r>
              <a:rPr lang="zh-CN" altLang="en-US" dirty="0" smtClean="0"/>
              <a:t>大</a:t>
            </a:r>
            <a:endParaRPr lang="en-US" altLang="zh-CN" dirty="0"/>
          </a:p>
          <a:p>
            <a:pPr marL="457200" lvl="1" indent="0">
              <a:buNone/>
            </a:pPr>
            <a:endParaRPr lang="en-US" altLang="zh-CN" dirty="0" smtClean="0"/>
          </a:p>
          <a:p>
            <a:pPr lvl="1"/>
            <a:endParaRPr lang="en-US" altLang="zh-CN" dirty="0" smtClean="0"/>
          </a:p>
          <a:p>
            <a:pPr lvl="1"/>
            <a:endParaRPr lang="en-US" altLang="zh-CN" dirty="0" smtClean="0"/>
          </a:p>
        </p:txBody>
      </p:sp>
    </p:spTree>
    <p:extLst>
      <p:ext uri="{BB962C8B-B14F-4D97-AF65-F5344CB8AC3E}">
        <p14:creationId xmlns:p14="http://schemas.microsoft.com/office/powerpoint/2010/main" val="284420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11084</TotalTime>
  <Words>2830</Words>
  <Application>Microsoft Office PowerPoint</Application>
  <PresentationFormat>全屏显示(4:3)</PresentationFormat>
  <Paragraphs>401</Paragraphs>
  <Slides>25</Slides>
  <Notes>25</Notes>
  <HiddenSlides>0</HiddenSlides>
  <MMClips>1</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QQ盗号产业链分析与应对</vt:lpstr>
      <vt:lpstr>About Me</vt:lpstr>
      <vt:lpstr>目录</vt:lpstr>
      <vt:lpstr>中国互联网安全大环境</vt:lpstr>
      <vt:lpstr>腾讯光环下的挑战</vt:lpstr>
      <vt:lpstr>常见的黑产术语</vt:lpstr>
      <vt:lpstr>目录</vt:lpstr>
      <vt:lpstr>一起看段视频</vt:lpstr>
      <vt:lpstr>我们的对手——基本特征</vt:lpstr>
      <vt:lpstr>组织构成</vt:lpstr>
      <vt:lpstr>运作模式</vt:lpstr>
      <vt:lpstr>QQ 盗号产业链的发展</vt:lpstr>
      <vt:lpstr>目录</vt:lpstr>
      <vt:lpstr>难点和挑战</vt:lpstr>
      <vt:lpstr>如何应对?</vt:lpstr>
      <vt:lpstr>前端对抗——防病于口</vt:lpstr>
      <vt:lpstr>后台保护——事中阻止</vt:lpstr>
      <vt:lpstr>用户自助——人民战争</vt:lpstr>
      <vt:lpstr>用户教育——长治久安</vt:lpstr>
      <vt:lpstr>法务打击——武力震慑</vt:lpstr>
      <vt:lpstr>业界合作——互惠共赢</vt:lpstr>
      <vt:lpstr>如何应对?</vt:lpstr>
      <vt:lpstr>目录</vt:lpstr>
      <vt:lpstr>未来的展望</vt:lpstr>
      <vt:lpstr>PowerPoint 演示文稿</vt:lpstr>
    </vt:vector>
  </TitlesOfParts>
  <Company>Tencent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此处添加标题</dc:title>
  <dc:creator>lokizhang</dc:creator>
  <cp:lastModifiedBy>Sky123.Org</cp:lastModifiedBy>
  <cp:revision>1283</cp:revision>
  <dcterms:created xsi:type="dcterms:W3CDTF">2012-03-26T01:11:58Z</dcterms:created>
  <dcterms:modified xsi:type="dcterms:W3CDTF">2012-07-05T05:35:18Z</dcterms:modified>
</cp:coreProperties>
</file>